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3" r:id="rId4"/>
    <p:sldId id="26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9F9F"/>
    <a:srgbClr val="0073A4"/>
    <a:srgbClr val="005D86"/>
    <a:srgbClr val="797979"/>
    <a:srgbClr val="8A8A8A"/>
    <a:srgbClr val="002458"/>
    <a:srgbClr val="00193E"/>
    <a:srgbClr val="002D72"/>
    <a:srgbClr val="3C3F42"/>
    <a:srgbClr val="515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3D06B9-4B57-4D3A-8D2B-4738A688629C}" v="2" dt="2022-02-24T15:59:12.2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1"/>
  </p:normalViewPr>
  <p:slideViewPr>
    <p:cSldViewPr snapToGrid="0" snapToObjects="1">
      <p:cViewPr varScale="1">
        <p:scale>
          <a:sx n="97" d="100"/>
          <a:sy n="97" d="100"/>
        </p:scale>
        <p:origin x="7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en, Andy R (NYSERDA)" userId="b29e34e2-2c49-4861-897c-fb0eca8b4ebb" providerId="ADAL" clId="{5B3D06B9-4B57-4D3A-8D2B-4738A688629C}"/>
    <pc:docChg chg="custSel addSld delSld modSld sldOrd">
      <pc:chgData name="Andersen, Andy R (NYSERDA)" userId="b29e34e2-2c49-4861-897c-fb0eca8b4ebb" providerId="ADAL" clId="{5B3D06B9-4B57-4D3A-8D2B-4738A688629C}" dt="2022-03-10T19:50:21.228" v="1522" actId="478"/>
      <pc:docMkLst>
        <pc:docMk/>
      </pc:docMkLst>
      <pc:sldChg chg="addSp delSp modSp mod">
        <pc:chgData name="Andersen, Andy R (NYSERDA)" userId="b29e34e2-2c49-4861-897c-fb0eca8b4ebb" providerId="ADAL" clId="{5B3D06B9-4B57-4D3A-8D2B-4738A688629C}" dt="2022-03-10T19:50:21.228" v="1522" actId="478"/>
        <pc:sldMkLst>
          <pc:docMk/>
          <pc:sldMk cId="2066862132" sldId="256"/>
        </pc:sldMkLst>
        <pc:spChg chg="mod">
          <ac:chgData name="Andersen, Andy R (NYSERDA)" userId="b29e34e2-2c49-4861-897c-fb0eca8b4ebb" providerId="ADAL" clId="{5B3D06B9-4B57-4D3A-8D2B-4738A688629C}" dt="2022-02-24T15:45:47.648" v="37" actId="20577"/>
          <ac:spMkLst>
            <pc:docMk/>
            <pc:sldMk cId="2066862132" sldId="256"/>
            <ac:spMk id="2" creationId="{C92478CB-E3DF-6240-BF21-D3EA777F2757}"/>
          </ac:spMkLst>
        </pc:spChg>
        <pc:spChg chg="del mod">
          <ac:chgData name="Andersen, Andy R (NYSERDA)" userId="b29e34e2-2c49-4861-897c-fb0eca8b4ebb" providerId="ADAL" clId="{5B3D06B9-4B57-4D3A-8D2B-4738A688629C}" dt="2022-03-10T19:50:19.964" v="1521" actId="478"/>
          <ac:spMkLst>
            <pc:docMk/>
            <pc:sldMk cId="2066862132" sldId="256"/>
            <ac:spMk id="3" creationId="{3E63884D-A3B6-CC48-9B86-AE43E1152894}"/>
          </ac:spMkLst>
        </pc:spChg>
        <pc:spChg chg="mod">
          <ac:chgData name="Andersen, Andy R (NYSERDA)" userId="b29e34e2-2c49-4861-897c-fb0eca8b4ebb" providerId="ADAL" clId="{5B3D06B9-4B57-4D3A-8D2B-4738A688629C}" dt="2022-02-24T15:46:02.704" v="97" actId="20577"/>
          <ac:spMkLst>
            <pc:docMk/>
            <pc:sldMk cId="2066862132" sldId="256"/>
            <ac:spMk id="4" creationId="{CDECEB45-82D3-0047-855B-44D83504DE5B}"/>
          </ac:spMkLst>
        </pc:spChg>
        <pc:spChg chg="mod">
          <ac:chgData name="Andersen, Andy R (NYSERDA)" userId="b29e34e2-2c49-4861-897c-fb0eca8b4ebb" providerId="ADAL" clId="{5B3D06B9-4B57-4D3A-8D2B-4738A688629C}" dt="2022-02-24T15:46:07.521" v="108" actId="20577"/>
          <ac:spMkLst>
            <pc:docMk/>
            <pc:sldMk cId="2066862132" sldId="256"/>
            <ac:spMk id="5" creationId="{DFCB2C16-AB8F-154C-BEAA-F56855883074}"/>
          </ac:spMkLst>
        </pc:spChg>
        <pc:spChg chg="add del mod">
          <ac:chgData name="Andersen, Andy R (NYSERDA)" userId="b29e34e2-2c49-4861-897c-fb0eca8b4ebb" providerId="ADAL" clId="{5B3D06B9-4B57-4D3A-8D2B-4738A688629C}" dt="2022-03-10T19:50:21.228" v="1522" actId="478"/>
          <ac:spMkLst>
            <pc:docMk/>
            <pc:sldMk cId="2066862132" sldId="256"/>
            <ac:spMk id="7" creationId="{34EE875B-FC07-49A8-8872-F78FC35AE183}"/>
          </ac:spMkLst>
        </pc:spChg>
      </pc:sldChg>
      <pc:sldChg chg="del">
        <pc:chgData name="Andersen, Andy R (NYSERDA)" userId="b29e34e2-2c49-4861-897c-fb0eca8b4ebb" providerId="ADAL" clId="{5B3D06B9-4B57-4D3A-8D2B-4738A688629C}" dt="2022-03-10T19:50:14.077" v="1519" actId="47"/>
        <pc:sldMkLst>
          <pc:docMk/>
          <pc:sldMk cId="1896495821" sldId="261"/>
        </pc:sldMkLst>
      </pc:sldChg>
      <pc:sldChg chg="modSp mod">
        <pc:chgData name="Andersen, Andy R (NYSERDA)" userId="b29e34e2-2c49-4861-897c-fb0eca8b4ebb" providerId="ADAL" clId="{5B3D06B9-4B57-4D3A-8D2B-4738A688629C}" dt="2022-02-24T15:57:54.785" v="1016" actId="404"/>
        <pc:sldMkLst>
          <pc:docMk/>
          <pc:sldMk cId="117799787" sldId="262"/>
        </pc:sldMkLst>
        <pc:spChg chg="mod">
          <ac:chgData name="Andersen, Andy R (NYSERDA)" userId="b29e34e2-2c49-4861-897c-fb0eca8b4ebb" providerId="ADAL" clId="{5B3D06B9-4B57-4D3A-8D2B-4738A688629C}" dt="2022-02-24T15:57:54.785" v="1016" actId="404"/>
          <ac:spMkLst>
            <pc:docMk/>
            <pc:sldMk cId="117799787" sldId="262"/>
            <ac:spMk id="3" creationId="{CD119C21-67CD-45C8-BC52-8564A638BAF5}"/>
          </ac:spMkLst>
        </pc:spChg>
      </pc:sldChg>
      <pc:sldChg chg="modSp del mod">
        <pc:chgData name="Andersen, Andy R (NYSERDA)" userId="b29e34e2-2c49-4861-897c-fb0eca8b4ebb" providerId="ADAL" clId="{5B3D06B9-4B57-4D3A-8D2B-4738A688629C}" dt="2022-03-10T19:50:14.874" v="1520" actId="47"/>
        <pc:sldMkLst>
          <pc:docMk/>
          <pc:sldMk cId="210355328" sldId="264"/>
        </pc:sldMkLst>
        <pc:spChg chg="mod">
          <ac:chgData name="Andersen, Andy R (NYSERDA)" userId="b29e34e2-2c49-4861-897c-fb0eca8b4ebb" providerId="ADAL" clId="{5B3D06B9-4B57-4D3A-8D2B-4738A688629C}" dt="2022-02-24T16:02:07.309" v="1517" actId="20577"/>
          <ac:spMkLst>
            <pc:docMk/>
            <pc:sldMk cId="210355328" sldId="264"/>
            <ac:spMk id="5" creationId="{AEA7E56E-233E-43F3-8AB7-C4DED9D669CF}"/>
          </ac:spMkLst>
        </pc:spChg>
      </pc:sldChg>
      <pc:sldChg chg="addSp delSp modSp mod">
        <pc:chgData name="Andersen, Andy R (NYSERDA)" userId="b29e34e2-2c49-4861-897c-fb0eca8b4ebb" providerId="ADAL" clId="{5B3D06B9-4B57-4D3A-8D2B-4738A688629C}" dt="2022-02-24T15:53:07.573" v="891" actId="20577"/>
        <pc:sldMkLst>
          <pc:docMk/>
          <pc:sldMk cId="884780365" sldId="265"/>
        </pc:sldMkLst>
        <pc:spChg chg="mod">
          <ac:chgData name="Andersen, Andy R (NYSERDA)" userId="b29e34e2-2c49-4861-897c-fb0eca8b4ebb" providerId="ADAL" clId="{5B3D06B9-4B57-4D3A-8D2B-4738A688629C}" dt="2022-02-24T15:53:07.573" v="891" actId="20577"/>
          <ac:spMkLst>
            <pc:docMk/>
            <pc:sldMk cId="884780365" sldId="265"/>
            <ac:spMk id="3" creationId="{CD119C21-67CD-45C8-BC52-8564A638BAF5}"/>
          </ac:spMkLst>
        </pc:spChg>
        <pc:spChg chg="mod">
          <ac:chgData name="Andersen, Andy R (NYSERDA)" userId="b29e34e2-2c49-4861-897c-fb0eca8b4ebb" providerId="ADAL" clId="{5B3D06B9-4B57-4D3A-8D2B-4738A688629C}" dt="2022-02-24T15:45:06.689" v="0"/>
          <ac:spMkLst>
            <pc:docMk/>
            <pc:sldMk cId="884780365" sldId="265"/>
            <ac:spMk id="8" creationId="{B99649AC-0927-4BEF-A7CD-159B1ACCE98B}"/>
          </ac:spMkLst>
        </pc:spChg>
        <pc:spChg chg="mod">
          <ac:chgData name="Andersen, Andy R (NYSERDA)" userId="b29e34e2-2c49-4861-897c-fb0eca8b4ebb" providerId="ADAL" clId="{5B3D06B9-4B57-4D3A-8D2B-4738A688629C}" dt="2022-02-24T15:45:06.689" v="0"/>
          <ac:spMkLst>
            <pc:docMk/>
            <pc:sldMk cId="884780365" sldId="265"/>
            <ac:spMk id="10" creationId="{D232BD74-5016-4D90-A3AD-BAD6D9380317}"/>
          </ac:spMkLst>
        </pc:spChg>
        <pc:spChg chg="mod">
          <ac:chgData name="Andersen, Andy R (NYSERDA)" userId="b29e34e2-2c49-4861-897c-fb0eca8b4ebb" providerId="ADAL" clId="{5B3D06B9-4B57-4D3A-8D2B-4738A688629C}" dt="2022-02-24T15:45:06.689" v="0"/>
          <ac:spMkLst>
            <pc:docMk/>
            <pc:sldMk cId="884780365" sldId="265"/>
            <ac:spMk id="11" creationId="{85854BAB-725B-48F4-9516-82823FD55BBD}"/>
          </ac:spMkLst>
        </pc:spChg>
        <pc:grpChg chg="add mod">
          <ac:chgData name="Andersen, Andy R (NYSERDA)" userId="b29e34e2-2c49-4861-897c-fb0eca8b4ebb" providerId="ADAL" clId="{5B3D06B9-4B57-4D3A-8D2B-4738A688629C}" dt="2022-02-24T15:45:13.067" v="2" actId="14100"/>
          <ac:grpSpMkLst>
            <pc:docMk/>
            <pc:sldMk cId="884780365" sldId="265"/>
            <ac:grpSpMk id="5" creationId="{C496DD17-DDFB-4F69-9F4D-1B90D05A9D29}"/>
          </ac:grpSpMkLst>
        </pc:grpChg>
        <pc:picChg chg="mod">
          <ac:chgData name="Andersen, Andy R (NYSERDA)" userId="b29e34e2-2c49-4861-897c-fb0eca8b4ebb" providerId="ADAL" clId="{5B3D06B9-4B57-4D3A-8D2B-4738A688629C}" dt="2022-02-24T15:45:06.689" v="0"/>
          <ac:picMkLst>
            <pc:docMk/>
            <pc:sldMk cId="884780365" sldId="265"/>
            <ac:picMk id="6" creationId="{3E0714CE-A988-403D-BB53-6E3AFB237DF8}"/>
          </ac:picMkLst>
        </pc:picChg>
        <pc:picChg chg="mod">
          <ac:chgData name="Andersen, Andy R (NYSERDA)" userId="b29e34e2-2c49-4861-897c-fb0eca8b4ebb" providerId="ADAL" clId="{5B3D06B9-4B57-4D3A-8D2B-4738A688629C}" dt="2022-02-24T15:45:06.689" v="0"/>
          <ac:picMkLst>
            <pc:docMk/>
            <pc:sldMk cId="884780365" sldId="265"/>
            <ac:picMk id="7" creationId="{9D4DBC7F-9E88-4F9C-8C61-818DDCC2515C}"/>
          </ac:picMkLst>
        </pc:picChg>
        <pc:picChg chg="del">
          <ac:chgData name="Andersen, Andy R (NYSERDA)" userId="b29e34e2-2c49-4861-897c-fb0eca8b4ebb" providerId="ADAL" clId="{5B3D06B9-4B57-4D3A-8D2B-4738A688629C}" dt="2022-02-24T15:45:14.816" v="3" actId="478"/>
          <ac:picMkLst>
            <pc:docMk/>
            <pc:sldMk cId="884780365" sldId="265"/>
            <ac:picMk id="9" creationId="{D0830D7E-8611-4D3B-A5F2-69CC04F4BEF2}"/>
          </ac:picMkLst>
        </pc:picChg>
      </pc:sldChg>
      <pc:sldChg chg="delSp modSp add del mod ord">
        <pc:chgData name="Andersen, Andy R (NYSERDA)" userId="b29e34e2-2c49-4861-897c-fb0eca8b4ebb" providerId="ADAL" clId="{5B3D06B9-4B57-4D3A-8D2B-4738A688629C}" dt="2022-03-10T19:50:13.469" v="1518" actId="47"/>
        <pc:sldMkLst>
          <pc:docMk/>
          <pc:sldMk cId="2836621635" sldId="266"/>
        </pc:sldMkLst>
        <pc:spChg chg="mod">
          <ac:chgData name="Andersen, Andy R (NYSERDA)" userId="b29e34e2-2c49-4861-897c-fb0eca8b4ebb" providerId="ADAL" clId="{5B3D06B9-4B57-4D3A-8D2B-4738A688629C}" dt="2022-02-24T16:00:56.217" v="1485" actId="12"/>
          <ac:spMkLst>
            <pc:docMk/>
            <pc:sldMk cId="2836621635" sldId="266"/>
            <ac:spMk id="5" creationId="{AEA7E56E-233E-43F3-8AB7-C4DED9D669CF}"/>
          </ac:spMkLst>
        </pc:spChg>
        <pc:spChg chg="del">
          <ac:chgData name="Andersen, Andy R (NYSERDA)" userId="b29e34e2-2c49-4861-897c-fb0eca8b4ebb" providerId="ADAL" clId="{5B3D06B9-4B57-4D3A-8D2B-4738A688629C}" dt="2022-02-24T15:59:27.326" v="1064" actId="478"/>
          <ac:spMkLst>
            <pc:docMk/>
            <pc:sldMk cId="2836621635" sldId="266"/>
            <ac:spMk id="13" creationId="{CE572A88-47B4-4D8D-8B29-41E9A93BE684}"/>
          </ac:spMkLst>
        </pc:spChg>
        <pc:grpChg chg="del">
          <ac:chgData name="Andersen, Andy R (NYSERDA)" userId="b29e34e2-2c49-4861-897c-fb0eca8b4ebb" providerId="ADAL" clId="{5B3D06B9-4B57-4D3A-8D2B-4738A688629C}" dt="2022-02-24T15:59:25.946" v="1063" actId="478"/>
          <ac:grpSpMkLst>
            <pc:docMk/>
            <pc:sldMk cId="2836621635" sldId="266"/>
            <ac:grpSpMk id="12" creationId="{99039B8A-431F-417D-A334-031C1C736359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ree neatly stacked books">
            <a:extLst>
              <a:ext uri="{FF2B5EF4-FFF2-40B4-BE49-F238E27FC236}">
                <a16:creationId xmlns:a16="http://schemas.microsoft.com/office/drawing/2014/main" id="{822DA874-BC95-5147-B169-57D2EDF8C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14AE76-6813-194E-99FC-E1C5288151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46" y="380672"/>
            <a:ext cx="4512405" cy="1090438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27C4AAE-BF6B-2043-A0A9-FD31186333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446" y="2091914"/>
            <a:ext cx="6089957" cy="440093"/>
          </a:xfrm>
        </p:spPr>
        <p:txBody>
          <a:bodyPr anchor="ctr" anchorCtr="0">
            <a:no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/>
              <a:t>Main Title: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B2F515-A559-2D4A-82F2-9B9CFD02E19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6774" y="2650274"/>
            <a:ext cx="6089956" cy="440094"/>
          </a:xfrm>
        </p:spPr>
        <p:txBody>
          <a:bodyPr anchor="ctr" anchorCtr="0"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Sub-Title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78DD835-A26C-4841-B647-0803676AD5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6774" y="4630865"/>
            <a:ext cx="6089956" cy="440093"/>
          </a:xfrm>
        </p:spPr>
        <p:txBody>
          <a:bodyPr anchor="ctr" anchorCtr="0">
            <a:normAutofit/>
          </a:bodyPr>
          <a:lstStyle>
            <a:lvl1pPr>
              <a:defRPr sz="2000" b="1">
                <a:ln>
                  <a:noFill/>
                </a:ln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Session Date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E5BAC4A-986C-BA43-883C-E92DA82953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6774" y="5191425"/>
            <a:ext cx="6089957" cy="440093"/>
          </a:xfrm>
        </p:spPr>
        <p:txBody>
          <a:bodyPr anchor="ctr" anchorCtr="0">
            <a:normAutofit/>
          </a:bodyPr>
          <a:lstStyle>
            <a:lvl1pPr>
              <a:defRPr sz="2000" b="1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Audience</a:t>
            </a:r>
          </a:p>
        </p:txBody>
      </p:sp>
    </p:spTree>
    <p:extLst>
      <p:ext uri="{BB962C8B-B14F-4D97-AF65-F5344CB8AC3E}">
        <p14:creationId xmlns:p14="http://schemas.microsoft.com/office/powerpoint/2010/main" val="3771747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. 3/3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A02B96-7CF0-9046-AE45-5B2500F18F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99317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1675378-83E0-BA4D-88A4-31B4FD510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52724" y="982639"/>
            <a:ext cx="3575714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59B060-F034-6C49-A01F-068B10EAB7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437" y="3781425"/>
            <a:ext cx="3575713" cy="244636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932CC436-5049-0445-AE37-9622B435EB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99317" y="3781424"/>
            <a:ext cx="3575713" cy="2446361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45F28DCF-A9D9-BB44-B27B-16FFF3E91E9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52724" y="3781424"/>
            <a:ext cx="3575713" cy="244636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. T/B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11082526" cy="244636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59B060-F034-6C49-A01F-068B10EAB7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437" y="3781425"/>
            <a:ext cx="11082526" cy="244636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69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. 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9D12BD-8CCE-4E45-A3E5-B9E47B1370EB}"/>
              </a:ext>
            </a:extLst>
          </p:cNvPr>
          <p:cNvSpPr txBox="1"/>
          <p:nvPr userDrawn="1"/>
        </p:nvSpPr>
        <p:spPr>
          <a:xfrm>
            <a:off x="2319755" y="1817173"/>
            <a:ext cx="1946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Q &amp; A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66D3E2-4904-8141-ADA3-6B92EE2E3A8C}"/>
              </a:ext>
            </a:extLst>
          </p:cNvPr>
          <p:cNvGrpSpPr/>
          <p:nvPr userDrawn="1"/>
        </p:nvGrpSpPr>
        <p:grpSpPr>
          <a:xfrm>
            <a:off x="596268" y="2711506"/>
            <a:ext cx="3587805" cy="2851159"/>
            <a:chOff x="1639465" y="4108140"/>
            <a:chExt cx="3637948" cy="2891007"/>
          </a:xfrm>
        </p:grpSpPr>
        <p:sp>
          <p:nvSpPr>
            <p:cNvPr id="45" name="Graphic 28" descr="Two speech bubbles">
              <a:extLst>
                <a:ext uri="{FF2B5EF4-FFF2-40B4-BE49-F238E27FC236}">
                  <a16:creationId xmlns:a16="http://schemas.microsoft.com/office/drawing/2014/main" id="{CB89097B-F18A-F249-8F7E-1C22904687AA}"/>
                </a:ext>
              </a:extLst>
            </p:cNvPr>
            <p:cNvSpPr/>
            <p:nvPr/>
          </p:nvSpPr>
          <p:spPr>
            <a:xfrm>
              <a:off x="1639465" y="4108140"/>
              <a:ext cx="2184589" cy="1810706"/>
            </a:xfrm>
            <a:custGeom>
              <a:avLst/>
              <a:gdLst>
                <a:gd name="connsiteX0" fmla="*/ 1820492 w 2184589"/>
                <a:gd name="connsiteY0" fmla="*/ 0 h 1810706"/>
                <a:gd name="connsiteX1" fmla="*/ 364098 w 2184589"/>
                <a:gd name="connsiteY1" fmla="*/ 0 h 1810706"/>
                <a:gd name="connsiteX2" fmla="*/ 0 w 2184589"/>
                <a:gd name="connsiteY2" fmla="*/ 364146 h 1810706"/>
                <a:gd name="connsiteX3" fmla="*/ 0 w 2184589"/>
                <a:gd name="connsiteY3" fmla="*/ 1092440 h 1810706"/>
                <a:gd name="connsiteX4" fmla="*/ 364098 w 2184589"/>
                <a:gd name="connsiteY4" fmla="*/ 1456586 h 1810706"/>
                <a:gd name="connsiteX5" fmla="*/ 364098 w 2184589"/>
                <a:gd name="connsiteY5" fmla="*/ 1810706 h 1810706"/>
                <a:gd name="connsiteX6" fmla="*/ 716060 w 2184589"/>
                <a:gd name="connsiteY6" fmla="*/ 1456586 h 1810706"/>
                <a:gd name="connsiteX7" fmla="*/ 1453359 w 2184589"/>
                <a:gd name="connsiteY7" fmla="*/ 1456586 h 1810706"/>
                <a:gd name="connsiteX8" fmla="*/ 1820492 w 2184589"/>
                <a:gd name="connsiteY8" fmla="*/ 1456586 h 1810706"/>
                <a:gd name="connsiteX9" fmla="*/ 2184590 w 2184589"/>
                <a:gd name="connsiteY9" fmla="*/ 1092440 h 1810706"/>
                <a:gd name="connsiteX10" fmla="*/ 2184590 w 2184589"/>
                <a:gd name="connsiteY10" fmla="*/ 1080301 h 1810706"/>
                <a:gd name="connsiteX11" fmla="*/ 2184590 w 2184589"/>
                <a:gd name="connsiteY11" fmla="*/ 364146 h 1810706"/>
                <a:gd name="connsiteX12" fmla="*/ 1820492 w 2184589"/>
                <a:gd name="connsiteY12" fmla="*/ 0 h 181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4589" h="1810706">
                  <a:moveTo>
                    <a:pt x="1820492" y="0"/>
                  </a:moveTo>
                  <a:lnTo>
                    <a:pt x="364098" y="0"/>
                  </a:lnTo>
                  <a:cubicBezTo>
                    <a:pt x="163019" y="0"/>
                    <a:pt x="0" y="163041"/>
                    <a:pt x="0" y="364146"/>
                  </a:cubicBezTo>
                  <a:lnTo>
                    <a:pt x="0" y="1092440"/>
                  </a:lnTo>
                  <a:cubicBezTo>
                    <a:pt x="0" y="1293546"/>
                    <a:pt x="163019" y="1456586"/>
                    <a:pt x="364098" y="1456586"/>
                  </a:cubicBezTo>
                  <a:lnTo>
                    <a:pt x="364098" y="1810706"/>
                  </a:lnTo>
                  <a:lnTo>
                    <a:pt x="716060" y="1456586"/>
                  </a:lnTo>
                  <a:lnTo>
                    <a:pt x="1453359" y="1456586"/>
                  </a:lnTo>
                  <a:lnTo>
                    <a:pt x="1820492" y="1456586"/>
                  </a:lnTo>
                  <a:cubicBezTo>
                    <a:pt x="2021571" y="1456586"/>
                    <a:pt x="2184590" y="1293546"/>
                    <a:pt x="2184590" y="1092440"/>
                  </a:cubicBezTo>
                  <a:lnTo>
                    <a:pt x="2184590" y="1080301"/>
                  </a:lnTo>
                  <a:lnTo>
                    <a:pt x="2184590" y="364146"/>
                  </a:lnTo>
                  <a:cubicBezTo>
                    <a:pt x="2184590" y="163041"/>
                    <a:pt x="2021571" y="0"/>
                    <a:pt x="1820492" y="0"/>
                  </a:cubicBezTo>
                  <a:close/>
                </a:path>
              </a:pathLst>
            </a:custGeom>
            <a:solidFill>
              <a:srgbClr val="9F9F9F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Graphic 28" descr="Two speech bubbles">
              <a:extLst>
                <a:ext uri="{FF2B5EF4-FFF2-40B4-BE49-F238E27FC236}">
                  <a16:creationId xmlns:a16="http://schemas.microsoft.com/office/drawing/2014/main" id="{41537E2D-225B-7A43-96D3-EDBEED6648A4}"/>
                </a:ext>
              </a:extLst>
            </p:cNvPr>
            <p:cNvSpPr/>
            <p:nvPr/>
          </p:nvSpPr>
          <p:spPr>
            <a:xfrm>
              <a:off x="3092824" y="5188441"/>
              <a:ext cx="2184589" cy="1810706"/>
            </a:xfrm>
            <a:custGeom>
              <a:avLst/>
              <a:gdLst>
                <a:gd name="connsiteX0" fmla="*/ 1820492 w 2184589"/>
                <a:gd name="connsiteY0" fmla="*/ 0 h 1810706"/>
                <a:gd name="connsiteX1" fmla="*/ 731231 w 2184589"/>
                <a:gd name="connsiteY1" fmla="*/ 0 h 1810706"/>
                <a:gd name="connsiteX2" fmla="*/ 364098 w 2184589"/>
                <a:gd name="connsiteY2" fmla="*/ 0 h 1810706"/>
                <a:gd name="connsiteX3" fmla="*/ 0 w 2184589"/>
                <a:gd name="connsiteY3" fmla="*/ 364147 h 1810706"/>
                <a:gd name="connsiteX4" fmla="*/ 0 w 2184589"/>
                <a:gd name="connsiteY4" fmla="*/ 376285 h 1810706"/>
                <a:gd name="connsiteX5" fmla="*/ 0 w 2184589"/>
                <a:gd name="connsiteY5" fmla="*/ 1092440 h 1810706"/>
                <a:gd name="connsiteX6" fmla="*/ 364098 w 2184589"/>
                <a:gd name="connsiteY6" fmla="*/ 1456586 h 1810706"/>
                <a:gd name="connsiteX7" fmla="*/ 1468530 w 2184589"/>
                <a:gd name="connsiteY7" fmla="*/ 1456586 h 1810706"/>
                <a:gd name="connsiteX8" fmla="*/ 1820492 w 2184589"/>
                <a:gd name="connsiteY8" fmla="*/ 1810707 h 1810706"/>
                <a:gd name="connsiteX9" fmla="*/ 1820492 w 2184589"/>
                <a:gd name="connsiteY9" fmla="*/ 1456586 h 1810706"/>
                <a:gd name="connsiteX10" fmla="*/ 2184590 w 2184589"/>
                <a:gd name="connsiteY10" fmla="*/ 1092440 h 1810706"/>
                <a:gd name="connsiteX11" fmla="*/ 2184590 w 2184589"/>
                <a:gd name="connsiteY11" fmla="*/ 364147 h 1810706"/>
                <a:gd name="connsiteX12" fmla="*/ 1820492 w 2184589"/>
                <a:gd name="connsiteY12" fmla="*/ 0 h 181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84589" h="1810706">
                  <a:moveTo>
                    <a:pt x="1820492" y="0"/>
                  </a:moveTo>
                  <a:lnTo>
                    <a:pt x="731231" y="0"/>
                  </a:lnTo>
                  <a:lnTo>
                    <a:pt x="364098" y="0"/>
                  </a:lnTo>
                  <a:cubicBezTo>
                    <a:pt x="163019" y="0"/>
                    <a:pt x="0" y="163041"/>
                    <a:pt x="0" y="364147"/>
                  </a:cubicBezTo>
                  <a:lnTo>
                    <a:pt x="0" y="376285"/>
                  </a:lnTo>
                  <a:lnTo>
                    <a:pt x="0" y="1092440"/>
                  </a:lnTo>
                  <a:cubicBezTo>
                    <a:pt x="0" y="1293545"/>
                    <a:pt x="163019" y="1456586"/>
                    <a:pt x="364098" y="1456586"/>
                  </a:cubicBezTo>
                  <a:lnTo>
                    <a:pt x="1468530" y="1456586"/>
                  </a:lnTo>
                  <a:lnTo>
                    <a:pt x="1820492" y="1810707"/>
                  </a:lnTo>
                  <a:lnTo>
                    <a:pt x="1820492" y="1456586"/>
                  </a:lnTo>
                  <a:cubicBezTo>
                    <a:pt x="2021571" y="1456586"/>
                    <a:pt x="2184590" y="1293545"/>
                    <a:pt x="2184590" y="1092440"/>
                  </a:cubicBezTo>
                  <a:lnTo>
                    <a:pt x="2184590" y="364147"/>
                  </a:lnTo>
                  <a:cubicBezTo>
                    <a:pt x="2184590" y="163041"/>
                    <a:pt x="2021571" y="0"/>
                    <a:pt x="1820492" y="0"/>
                  </a:cubicBezTo>
                  <a:close/>
                </a:path>
              </a:pathLst>
            </a:custGeom>
            <a:solidFill>
              <a:schemeClr val="accent3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28" descr="Two speech bubbles">
              <a:extLst>
                <a:ext uri="{FF2B5EF4-FFF2-40B4-BE49-F238E27FC236}">
                  <a16:creationId xmlns:a16="http://schemas.microsoft.com/office/drawing/2014/main" id="{1A9B4400-2A94-064F-B5A2-9911788DA2AB}"/>
                </a:ext>
              </a:extLst>
            </p:cNvPr>
            <p:cNvSpPr/>
            <p:nvPr/>
          </p:nvSpPr>
          <p:spPr>
            <a:xfrm>
              <a:off x="3091003" y="5187506"/>
              <a:ext cx="733051" cy="377219"/>
            </a:xfrm>
            <a:custGeom>
              <a:avLst/>
              <a:gdLst>
                <a:gd name="connsiteX0" fmla="*/ 733051 w 733051"/>
                <a:gd name="connsiteY0" fmla="*/ 12162 h 377219"/>
                <a:gd name="connsiteX1" fmla="*/ 733051 w 733051"/>
                <a:gd name="connsiteY1" fmla="*/ 121 h 377219"/>
                <a:gd name="connsiteX2" fmla="*/ 732930 w 733051"/>
                <a:gd name="connsiteY2" fmla="*/ 0 h 377219"/>
                <a:gd name="connsiteX3" fmla="*/ 365009 w 733051"/>
                <a:gd name="connsiteY3" fmla="*/ 0 h 377219"/>
                <a:gd name="connsiteX4" fmla="*/ 0 w 733051"/>
                <a:gd name="connsiteY4" fmla="*/ 365057 h 377219"/>
                <a:gd name="connsiteX5" fmla="*/ 0 w 733051"/>
                <a:gd name="connsiteY5" fmla="*/ 377098 h 377219"/>
                <a:gd name="connsiteX6" fmla="*/ 121 w 733051"/>
                <a:gd name="connsiteY6" fmla="*/ 377219 h 377219"/>
                <a:gd name="connsiteX7" fmla="*/ 368043 w 733051"/>
                <a:gd name="connsiteY7" fmla="*/ 377219 h 377219"/>
                <a:gd name="connsiteX8" fmla="*/ 733051 w 733051"/>
                <a:gd name="connsiteY8" fmla="*/ 12162 h 377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3051" h="377219">
                  <a:moveTo>
                    <a:pt x="733051" y="12162"/>
                  </a:moveTo>
                  <a:lnTo>
                    <a:pt x="733051" y="121"/>
                  </a:lnTo>
                  <a:cubicBezTo>
                    <a:pt x="733051" y="49"/>
                    <a:pt x="733003" y="0"/>
                    <a:pt x="732930" y="0"/>
                  </a:cubicBezTo>
                  <a:lnTo>
                    <a:pt x="365009" y="0"/>
                  </a:lnTo>
                  <a:cubicBezTo>
                    <a:pt x="163419" y="0"/>
                    <a:pt x="0" y="163441"/>
                    <a:pt x="0" y="365057"/>
                  </a:cubicBezTo>
                  <a:lnTo>
                    <a:pt x="0" y="377098"/>
                  </a:lnTo>
                  <a:cubicBezTo>
                    <a:pt x="0" y="377171"/>
                    <a:pt x="49" y="377219"/>
                    <a:pt x="121" y="377219"/>
                  </a:cubicBezTo>
                  <a:lnTo>
                    <a:pt x="368043" y="377219"/>
                  </a:lnTo>
                  <a:cubicBezTo>
                    <a:pt x="569632" y="377219"/>
                    <a:pt x="733051" y="213778"/>
                    <a:pt x="733051" y="12162"/>
                  </a:cubicBezTo>
                  <a:close/>
                </a:path>
              </a:pathLst>
            </a:custGeom>
            <a:solidFill>
              <a:srgbClr val="505050"/>
            </a:solidFill>
            <a:ln w="75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aphic 28" descr="Two speech bubbles">
              <a:extLst>
                <a:ext uri="{FF2B5EF4-FFF2-40B4-BE49-F238E27FC236}">
                  <a16:creationId xmlns:a16="http://schemas.microsoft.com/office/drawing/2014/main" id="{F3DD8A1A-E150-544F-8DBD-EC8233F87B5A}"/>
                </a:ext>
              </a:extLst>
            </p:cNvPr>
            <p:cNvGrpSpPr/>
            <p:nvPr/>
          </p:nvGrpSpPr>
          <p:grpSpPr>
            <a:xfrm>
              <a:off x="3705723" y="5904596"/>
              <a:ext cx="1535147" cy="244342"/>
              <a:chOff x="3705723" y="5904596"/>
              <a:chExt cx="1535147" cy="244342"/>
            </a:xfrm>
            <a:solidFill>
              <a:srgbClr val="FFFFFF"/>
            </a:solidFill>
          </p:grpSpPr>
          <p:sp>
            <p:nvSpPr>
              <p:cNvPr id="59" name="Graphic 28" descr="Two speech bubbles">
                <a:extLst>
                  <a:ext uri="{FF2B5EF4-FFF2-40B4-BE49-F238E27FC236}">
                    <a16:creationId xmlns:a16="http://schemas.microsoft.com/office/drawing/2014/main" id="{1CDD5ED6-45F3-3545-897D-AF0B57F75C11}"/>
                  </a:ext>
                </a:extLst>
              </p:cNvPr>
              <p:cNvSpPr/>
              <p:nvPr/>
            </p:nvSpPr>
            <p:spPr>
              <a:xfrm>
                <a:off x="3705723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8" descr="Two speech bubbles">
                <a:extLst>
                  <a:ext uri="{FF2B5EF4-FFF2-40B4-BE49-F238E27FC236}">
                    <a16:creationId xmlns:a16="http://schemas.microsoft.com/office/drawing/2014/main" id="{F691EDD5-4703-EA42-9594-B59922E2120A}"/>
                  </a:ext>
                </a:extLst>
              </p:cNvPr>
              <p:cNvSpPr/>
              <p:nvPr/>
            </p:nvSpPr>
            <p:spPr>
              <a:xfrm>
                <a:off x="3984865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8" descr="Two speech bubbles">
                <a:extLst>
                  <a:ext uri="{FF2B5EF4-FFF2-40B4-BE49-F238E27FC236}">
                    <a16:creationId xmlns:a16="http://schemas.microsoft.com/office/drawing/2014/main" id="{CB976745-D7F1-BE4B-B490-5825E775F016}"/>
                  </a:ext>
                </a:extLst>
              </p:cNvPr>
              <p:cNvSpPr/>
              <p:nvPr/>
            </p:nvSpPr>
            <p:spPr>
              <a:xfrm>
                <a:off x="4264007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3" name="Graphic 28" descr="Two speech bubbles">
                <a:extLst>
                  <a:ext uri="{FF2B5EF4-FFF2-40B4-BE49-F238E27FC236}">
                    <a16:creationId xmlns:a16="http://schemas.microsoft.com/office/drawing/2014/main" id="{167B0537-C34B-5F44-BDEB-645C96BC41DD}"/>
                  </a:ext>
                </a:extLst>
              </p:cNvPr>
              <p:cNvSpPr/>
              <p:nvPr/>
            </p:nvSpPr>
            <p:spPr>
              <a:xfrm>
                <a:off x="4543149" y="5904596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3" name="Graphic 28" descr="Two speech bubbles">
              <a:extLst>
                <a:ext uri="{FF2B5EF4-FFF2-40B4-BE49-F238E27FC236}">
                  <a16:creationId xmlns:a16="http://schemas.microsoft.com/office/drawing/2014/main" id="{EA205090-76E2-FE4B-8F98-B47E604BDA23}"/>
                </a:ext>
              </a:extLst>
            </p:cNvPr>
            <p:cNvGrpSpPr/>
            <p:nvPr/>
          </p:nvGrpSpPr>
          <p:grpSpPr>
            <a:xfrm>
              <a:off x="2252363" y="4824295"/>
              <a:ext cx="1535147" cy="244342"/>
              <a:chOff x="2252363" y="4824295"/>
              <a:chExt cx="1535147" cy="244342"/>
            </a:xfrm>
            <a:solidFill>
              <a:srgbClr val="FFFFFF"/>
            </a:solidFill>
          </p:grpSpPr>
          <p:sp>
            <p:nvSpPr>
              <p:cNvPr id="54" name="Graphic 28" descr="Two speech bubbles">
                <a:extLst>
                  <a:ext uri="{FF2B5EF4-FFF2-40B4-BE49-F238E27FC236}">
                    <a16:creationId xmlns:a16="http://schemas.microsoft.com/office/drawing/2014/main" id="{440EEC4B-8A02-0344-A3E2-4E792F18A2C1}"/>
                  </a:ext>
                </a:extLst>
              </p:cNvPr>
              <p:cNvSpPr/>
              <p:nvPr/>
            </p:nvSpPr>
            <p:spPr>
              <a:xfrm>
                <a:off x="2252363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Graphic 28" descr="Two speech bubbles">
                <a:extLst>
                  <a:ext uri="{FF2B5EF4-FFF2-40B4-BE49-F238E27FC236}">
                    <a16:creationId xmlns:a16="http://schemas.microsoft.com/office/drawing/2014/main" id="{95545EED-0412-294D-B3AD-DE4A5925432F}"/>
                  </a:ext>
                </a:extLst>
              </p:cNvPr>
              <p:cNvSpPr/>
              <p:nvPr/>
            </p:nvSpPr>
            <p:spPr>
              <a:xfrm>
                <a:off x="2531505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Graphic 28" descr="Two speech bubbles">
                <a:extLst>
                  <a:ext uri="{FF2B5EF4-FFF2-40B4-BE49-F238E27FC236}">
                    <a16:creationId xmlns:a16="http://schemas.microsoft.com/office/drawing/2014/main" id="{E34F1E2D-F8CC-124C-9FF8-4F3A15668CFC}"/>
                  </a:ext>
                </a:extLst>
              </p:cNvPr>
              <p:cNvSpPr/>
              <p:nvPr/>
            </p:nvSpPr>
            <p:spPr>
              <a:xfrm>
                <a:off x="2810647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Graphic 28" descr="Two speech bubbles">
                <a:extLst>
                  <a:ext uri="{FF2B5EF4-FFF2-40B4-BE49-F238E27FC236}">
                    <a16:creationId xmlns:a16="http://schemas.microsoft.com/office/drawing/2014/main" id="{A11B3A58-0CE8-F54C-BB05-DA411571E0D1}"/>
                  </a:ext>
                </a:extLst>
              </p:cNvPr>
              <p:cNvSpPr/>
              <p:nvPr/>
            </p:nvSpPr>
            <p:spPr>
              <a:xfrm>
                <a:off x="3089790" y="4824295"/>
                <a:ext cx="121366" cy="121382"/>
              </a:xfrm>
              <a:custGeom>
                <a:avLst/>
                <a:gdLst>
                  <a:gd name="connsiteX0" fmla="*/ 121366 w 121366"/>
                  <a:gd name="connsiteY0" fmla="*/ 60691 h 121382"/>
                  <a:gd name="connsiteX1" fmla="*/ 60683 w 121366"/>
                  <a:gd name="connsiteY1" fmla="*/ 121382 h 121382"/>
                  <a:gd name="connsiteX2" fmla="*/ 0 w 121366"/>
                  <a:gd name="connsiteY2" fmla="*/ 60691 h 121382"/>
                  <a:gd name="connsiteX3" fmla="*/ 60683 w 121366"/>
                  <a:gd name="connsiteY3" fmla="*/ 0 h 121382"/>
                  <a:gd name="connsiteX4" fmla="*/ 121366 w 121366"/>
                  <a:gd name="connsiteY4" fmla="*/ 60691 h 121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366" h="121382">
                    <a:moveTo>
                      <a:pt x="121366" y="60691"/>
                    </a:moveTo>
                    <a:cubicBezTo>
                      <a:pt x="121366" y="94210"/>
                      <a:pt x="94197" y="121382"/>
                      <a:pt x="60683" y="121382"/>
                    </a:cubicBezTo>
                    <a:cubicBezTo>
                      <a:pt x="27169" y="121382"/>
                      <a:pt x="0" y="94210"/>
                      <a:pt x="0" y="60691"/>
                    </a:cubicBezTo>
                    <a:cubicBezTo>
                      <a:pt x="0" y="27172"/>
                      <a:pt x="27169" y="0"/>
                      <a:pt x="60683" y="0"/>
                    </a:cubicBezTo>
                    <a:cubicBezTo>
                      <a:pt x="94197" y="0"/>
                      <a:pt x="121366" y="27172"/>
                      <a:pt x="121366" y="606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5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6538FD8-FCA1-4674-A16B-D0966EDA5E7A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59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. Append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5154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A0DAC-F7B7-764F-823C-91EA8EEB02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6399" y="262185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1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9D114F-06A0-394F-9387-24A6156536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6399" y="3051348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2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F612C398-2C00-CF47-ADBF-A870ED7EEF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6399" y="3481541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3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DD193FD-9614-004A-886C-358661A31A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6399" y="3916236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4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2096A202-474E-7F46-A315-9E118A2B51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6399" y="434641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5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79DC1A28-7D43-944F-9702-4CCCF869D7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6399" y="4776594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6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CB20BFD1-D1AB-2A49-B8E5-FF89D6920E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6399" y="5206087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7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D7F4EE97-3E2B-5941-82BB-63E13F711B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6399" y="5636280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8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CE270D17-1C3B-8B42-A909-004C1DEEF9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6399" y="607097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Item 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049B13-717F-6A45-B6F3-597FD7CC6110}"/>
              </a:ext>
            </a:extLst>
          </p:cNvPr>
          <p:cNvSpPr txBox="1"/>
          <p:nvPr userDrawn="1"/>
        </p:nvSpPr>
        <p:spPr>
          <a:xfrm>
            <a:off x="1479277" y="1868043"/>
            <a:ext cx="2107096" cy="5539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Appendix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1B6905A-D932-4294-8C45-B2923BCFD5F8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6F7B71-0489-48E1-BB04-BC0AFAF8D485}"/>
              </a:ext>
            </a:extLst>
          </p:cNvPr>
          <p:cNvSpPr txBox="1"/>
          <p:nvPr userDrawn="1"/>
        </p:nvSpPr>
        <p:spPr>
          <a:xfrm>
            <a:off x="5336399" y="2217160"/>
            <a:ext cx="2426476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/>
            <a:r>
              <a:rPr lang="en-US" sz="1800" b="1" i="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TABLE OF CONTENTS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D88ECE-DF83-42BC-BA9C-62F116DD40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10998" y="1895093"/>
            <a:ext cx="473075" cy="557784"/>
          </a:xfrm>
        </p:spPr>
        <p:txBody>
          <a:bodyPr anchor="ctr" anchorCtr="0"/>
          <a:lstStyle>
            <a:lvl1pPr algn="r">
              <a:defRPr sz="360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4268752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. Objec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row: Chevron 7">
            <a:extLst>
              <a:ext uri="{FF2B5EF4-FFF2-40B4-BE49-F238E27FC236}">
                <a16:creationId xmlns:a16="http://schemas.microsoft.com/office/drawing/2014/main" id="{C9244700-BE5F-43F0-B7D4-B78F9F7C2D0D}"/>
              </a:ext>
            </a:extLst>
          </p:cNvPr>
          <p:cNvSpPr/>
          <p:nvPr userDrawn="1"/>
        </p:nvSpPr>
        <p:spPr>
          <a:xfrm rot="10800000">
            <a:off x="576016" y="2430118"/>
            <a:ext cx="11149258" cy="2170457"/>
          </a:xfrm>
          <a:prstGeom prst="chevron">
            <a:avLst>
              <a:gd name="adj" fmla="val 32500"/>
            </a:avLst>
          </a:prstGeom>
          <a:solidFill>
            <a:schemeClr val="tx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05E04A3-55DC-4DA3-B042-01159D00318F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BF495A80-092C-4959-96A5-7CD99F2D168B}"/>
              </a:ext>
            </a:extLst>
          </p:cNvPr>
          <p:cNvSpPr txBox="1"/>
          <p:nvPr userDrawn="1"/>
        </p:nvSpPr>
        <p:spPr>
          <a:xfrm>
            <a:off x="2209801" y="1817173"/>
            <a:ext cx="205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Objective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1216B4A-6329-43C2-8188-35541D0C6C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2552700"/>
            <a:ext cx="5943600" cy="1924050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Insert course objective</a:t>
            </a:r>
          </a:p>
        </p:txBody>
      </p:sp>
    </p:spTree>
    <p:extLst>
      <p:ext uri="{BB962C8B-B14F-4D97-AF65-F5344CB8AC3E}">
        <p14:creationId xmlns:p14="http://schemas.microsoft.com/office/powerpoint/2010/main" val="126893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.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A0DAC-F7B7-764F-823C-91EA8EEB02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30943" y="262185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Introduction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789D114F-06A0-394F-9387-24A6156536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30943" y="3051348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1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F612C398-2C00-CF47-ADBF-A870ED7EEF4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0943" y="3481541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2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2DD193FD-9614-004A-886C-358661A31A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30943" y="3916236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3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2096A202-474E-7F46-A315-9E118A2B513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30943" y="434641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4</a:t>
            </a:r>
          </a:p>
        </p:txBody>
      </p:sp>
      <p:sp>
        <p:nvSpPr>
          <p:cNvPr id="49" name="Text Placeholder 5">
            <a:extLst>
              <a:ext uri="{FF2B5EF4-FFF2-40B4-BE49-F238E27FC236}">
                <a16:creationId xmlns:a16="http://schemas.microsoft.com/office/drawing/2014/main" id="{79DC1A28-7D43-944F-9702-4CCCF869D74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0943" y="4776594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5</a:t>
            </a:r>
          </a:p>
        </p:txBody>
      </p:sp>
      <p:sp>
        <p:nvSpPr>
          <p:cNvPr id="50" name="Text Placeholder 5">
            <a:extLst>
              <a:ext uri="{FF2B5EF4-FFF2-40B4-BE49-F238E27FC236}">
                <a16:creationId xmlns:a16="http://schemas.microsoft.com/office/drawing/2014/main" id="{CB20BFD1-D1AB-2A49-B8E5-FF89D6920EB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330943" y="5206087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6</a:t>
            </a:r>
          </a:p>
        </p:txBody>
      </p:sp>
      <p:sp>
        <p:nvSpPr>
          <p:cNvPr id="51" name="Text Placeholder 5">
            <a:extLst>
              <a:ext uri="{FF2B5EF4-FFF2-40B4-BE49-F238E27FC236}">
                <a16:creationId xmlns:a16="http://schemas.microsoft.com/office/drawing/2014/main" id="{D7F4EE97-3E2B-5941-82BB-63E13F711B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30943" y="5636280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7</a:t>
            </a:r>
          </a:p>
        </p:txBody>
      </p:sp>
      <p:sp>
        <p:nvSpPr>
          <p:cNvPr id="52" name="Text Placeholder 5">
            <a:extLst>
              <a:ext uri="{FF2B5EF4-FFF2-40B4-BE49-F238E27FC236}">
                <a16:creationId xmlns:a16="http://schemas.microsoft.com/office/drawing/2014/main" id="{CE270D17-1C3B-8B42-A909-004C1DEEF9D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30943" y="6070975"/>
            <a:ext cx="6279583" cy="276999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1800" b="0" i="0">
                <a:latin typeface="Roboto Light" panose="02000000000000000000" pitchFamily="2" charset="0"/>
                <a:ea typeface="Roboto Light" panose="02000000000000000000" pitchFamily="2" charset="0"/>
              </a:defRPr>
            </a:lvl1pPr>
          </a:lstStyle>
          <a:p>
            <a:pPr lvl="0"/>
            <a:r>
              <a:rPr lang="en-US" dirty="0"/>
              <a:t>Section Header 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926BF12-2288-5E41-84A3-46C890E394AE}"/>
              </a:ext>
            </a:extLst>
          </p:cNvPr>
          <p:cNvSpPr txBox="1"/>
          <p:nvPr userDrawn="1"/>
        </p:nvSpPr>
        <p:spPr>
          <a:xfrm>
            <a:off x="5336399" y="2217160"/>
            <a:ext cx="1396910" cy="27699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/>
            <a:r>
              <a:rPr lang="en-US" sz="1800" b="1" i="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AGENDA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65BF9191-B770-9443-9CA1-00205EF812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18" y="365125"/>
            <a:ext cx="3608055" cy="2049283"/>
          </a:xfrm>
        </p:spPr>
        <p:txBody>
          <a:bodyPr anchor="b" anchorCtr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Main Title</a:t>
            </a:r>
          </a:p>
        </p:txBody>
      </p:sp>
      <p:sp>
        <p:nvSpPr>
          <p:cNvPr id="2048" name="Rounded Rectangle 2047">
            <a:extLst>
              <a:ext uri="{FF2B5EF4-FFF2-40B4-BE49-F238E27FC236}">
                <a16:creationId xmlns:a16="http://schemas.microsoft.com/office/drawing/2014/main" id="{7432F341-9917-BE47-9144-24AB772332E3}"/>
              </a:ext>
            </a:extLst>
          </p:cNvPr>
          <p:cNvSpPr/>
          <p:nvPr userDrawn="1"/>
        </p:nvSpPr>
        <p:spPr>
          <a:xfrm>
            <a:off x="576018" y="4567701"/>
            <a:ext cx="3608065" cy="165966"/>
          </a:xfrm>
          <a:prstGeom prst="roundRect">
            <a:avLst>
              <a:gd name="adj" fmla="val 3361"/>
            </a:avLst>
          </a:prstGeom>
          <a:gradFill>
            <a:gsLst>
              <a:gs pos="100000">
                <a:srgbClr val="3C3F42"/>
              </a:gs>
              <a:gs pos="79000">
                <a:srgbClr val="515458"/>
              </a:gs>
              <a:gs pos="80000">
                <a:srgbClr val="3C3F42"/>
              </a:gs>
              <a:gs pos="0">
                <a:srgbClr val="51545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Trapezoid 2048">
            <a:extLst>
              <a:ext uri="{FF2B5EF4-FFF2-40B4-BE49-F238E27FC236}">
                <a16:creationId xmlns:a16="http://schemas.microsoft.com/office/drawing/2014/main" id="{29902357-EBAD-1C4A-A5B0-882647A3B2F9}"/>
              </a:ext>
            </a:extLst>
          </p:cNvPr>
          <p:cNvSpPr/>
          <p:nvPr userDrawn="1"/>
        </p:nvSpPr>
        <p:spPr>
          <a:xfrm rot="10800000">
            <a:off x="1146860" y="4731680"/>
            <a:ext cx="161925" cy="174236"/>
          </a:xfrm>
          <a:prstGeom prst="trapezoid">
            <a:avLst/>
          </a:prstGeom>
          <a:gradFill>
            <a:gsLst>
              <a:gs pos="0">
                <a:srgbClr val="3C3F42"/>
              </a:gs>
              <a:gs pos="50000">
                <a:srgbClr val="515458"/>
              </a:gs>
              <a:gs pos="49000">
                <a:srgbClr val="3C3F42"/>
              </a:gs>
              <a:gs pos="100000">
                <a:srgbClr val="51545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6" name="Trapezoid 425">
            <a:extLst>
              <a:ext uri="{FF2B5EF4-FFF2-40B4-BE49-F238E27FC236}">
                <a16:creationId xmlns:a16="http://schemas.microsoft.com/office/drawing/2014/main" id="{F4449ABD-7BD5-234E-AE70-B7588C0741AF}"/>
              </a:ext>
            </a:extLst>
          </p:cNvPr>
          <p:cNvSpPr/>
          <p:nvPr userDrawn="1"/>
        </p:nvSpPr>
        <p:spPr>
          <a:xfrm rot="10800000">
            <a:off x="3448310" y="4731680"/>
            <a:ext cx="161925" cy="174236"/>
          </a:xfrm>
          <a:prstGeom prst="trapezoid">
            <a:avLst/>
          </a:prstGeom>
          <a:gradFill>
            <a:gsLst>
              <a:gs pos="0">
                <a:srgbClr val="3C3F42"/>
              </a:gs>
              <a:gs pos="50000">
                <a:srgbClr val="515458"/>
              </a:gs>
              <a:gs pos="49000">
                <a:srgbClr val="3C3F42"/>
              </a:gs>
              <a:gs pos="100000">
                <a:srgbClr val="515458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8" name="Rounded Rectangle 427">
            <a:extLst>
              <a:ext uri="{FF2B5EF4-FFF2-40B4-BE49-F238E27FC236}">
                <a16:creationId xmlns:a16="http://schemas.microsoft.com/office/drawing/2014/main" id="{BD1D1B1F-4A04-A644-B1EE-D6EF1201B6C3}"/>
              </a:ext>
            </a:extLst>
          </p:cNvPr>
          <p:cNvSpPr/>
          <p:nvPr userDrawn="1"/>
        </p:nvSpPr>
        <p:spPr>
          <a:xfrm>
            <a:off x="802520" y="2711964"/>
            <a:ext cx="449840" cy="1855736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Oval 2052">
            <a:extLst>
              <a:ext uri="{FF2B5EF4-FFF2-40B4-BE49-F238E27FC236}">
                <a16:creationId xmlns:a16="http://schemas.microsoft.com/office/drawing/2014/main" id="{70042246-0D1F-CF4C-A29D-B022DAA029C2}"/>
              </a:ext>
            </a:extLst>
          </p:cNvPr>
          <p:cNvSpPr/>
          <p:nvPr userDrawn="1"/>
        </p:nvSpPr>
        <p:spPr>
          <a:xfrm>
            <a:off x="955344" y="2760355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2" name="Oval 431">
            <a:extLst>
              <a:ext uri="{FF2B5EF4-FFF2-40B4-BE49-F238E27FC236}">
                <a16:creationId xmlns:a16="http://schemas.microsoft.com/office/drawing/2014/main" id="{69E61124-E31F-FA45-907D-800D5E2D872F}"/>
              </a:ext>
            </a:extLst>
          </p:cNvPr>
          <p:cNvSpPr/>
          <p:nvPr userDrawn="1"/>
        </p:nvSpPr>
        <p:spPr>
          <a:xfrm>
            <a:off x="955344" y="4379307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9EA58453-E949-EE42-8CA9-3DC9A59835A3}"/>
              </a:ext>
            </a:extLst>
          </p:cNvPr>
          <p:cNvSpPr/>
          <p:nvPr userDrawn="1"/>
        </p:nvSpPr>
        <p:spPr>
          <a:xfrm>
            <a:off x="955344" y="3567736"/>
            <a:ext cx="144192" cy="144192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Rectangle 2054">
            <a:extLst>
              <a:ext uri="{FF2B5EF4-FFF2-40B4-BE49-F238E27FC236}">
                <a16:creationId xmlns:a16="http://schemas.microsoft.com/office/drawing/2014/main" id="{BFCEEFBF-3F47-9045-9530-B363E922B499}"/>
              </a:ext>
            </a:extLst>
          </p:cNvPr>
          <p:cNvSpPr/>
          <p:nvPr userDrawn="1"/>
        </p:nvSpPr>
        <p:spPr>
          <a:xfrm>
            <a:off x="802520" y="3118865"/>
            <a:ext cx="449840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9" name="Rectangle 438">
            <a:extLst>
              <a:ext uri="{FF2B5EF4-FFF2-40B4-BE49-F238E27FC236}">
                <a16:creationId xmlns:a16="http://schemas.microsoft.com/office/drawing/2014/main" id="{ECCC710A-2D15-ED41-B2E0-A706A60D8B2B}"/>
              </a:ext>
            </a:extLst>
          </p:cNvPr>
          <p:cNvSpPr/>
          <p:nvPr userDrawn="1"/>
        </p:nvSpPr>
        <p:spPr>
          <a:xfrm>
            <a:off x="799646" y="4123529"/>
            <a:ext cx="449840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3FBA29-101B-4DAA-B45E-8CFE29C4D17A}"/>
              </a:ext>
            </a:extLst>
          </p:cNvPr>
          <p:cNvGrpSpPr/>
          <p:nvPr userDrawn="1"/>
        </p:nvGrpSpPr>
        <p:grpSpPr>
          <a:xfrm rot="21126630">
            <a:off x="1349262" y="3073999"/>
            <a:ext cx="374904" cy="1479635"/>
            <a:chOff x="7786803" y="-226401"/>
            <a:chExt cx="374904" cy="1479635"/>
          </a:xfrm>
        </p:grpSpPr>
        <p:sp>
          <p:nvSpPr>
            <p:cNvPr id="96" name="Rounded Rectangle 427">
              <a:extLst>
                <a:ext uri="{FF2B5EF4-FFF2-40B4-BE49-F238E27FC236}">
                  <a16:creationId xmlns:a16="http://schemas.microsoft.com/office/drawing/2014/main" id="{45BA9BE8-A8D0-41E5-9B30-22C39E440ED1}"/>
                </a:ext>
              </a:extLst>
            </p:cNvPr>
            <p:cNvSpPr/>
            <p:nvPr userDrawn="1"/>
          </p:nvSpPr>
          <p:spPr>
            <a:xfrm>
              <a:off x="7787589" y="-226401"/>
              <a:ext cx="374118" cy="1479635"/>
            </a:xfrm>
            <a:prstGeom prst="roundRect">
              <a:avLst>
                <a:gd name="adj" fmla="val 4489"/>
              </a:avLst>
            </a:prstGeom>
            <a:gradFill>
              <a:gsLst>
                <a:gs pos="0">
                  <a:srgbClr val="0073A4"/>
                </a:gs>
                <a:gs pos="50000">
                  <a:srgbClr val="005D86"/>
                </a:gs>
                <a:gs pos="49000">
                  <a:srgbClr val="0073A4"/>
                </a:gs>
                <a:gs pos="100000">
                  <a:srgbClr val="005D86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FF10E51E-9B50-4B2F-89D1-B1D9A40BA6E8}"/>
                </a:ext>
              </a:extLst>
            </p:cNvPr>
            <p:cNvSpPr/>
            <p:nvPr userDrawn="1"/>
          </p:nvSpPr>
          <p:spPr>
            <a:xfrm>
              <a:off x="7786803" y="15565"/>
              <a:ext cx="374904" cy="45719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DDC3063E-0883-4E49-9CDB-69CBBDF6D99B}"/>
                </a:ext>
              </a:extLst>
            </p:cNvPr>
            <p:cNvSpPr/>
            <p:nvPr userDrawn="1"/>
          </p:nvSpPr>
          <p:spPr>
            <a:xfrm>
              <a:off x="7786803" y="965108"/>
              <a:ext cx="374904" cy="45719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B5738AEC-87A2-4E4B-BD78-D7038BBDC468}"/>
                </a:ext>
              </a:extLst>
            </p:cNvPr>
            <p:cNvSpPr/>
            <p:nvPr userDrawn="1"/>
          </p:nvSpPr>
          <p:spPr>
            <a:xfrm>
              <a:off x="7786803" y="-42528"/>
              <a:ext cx="374904" cy="18288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212992E-F5C4-4F92-AA49-B32503952D96}"/>
                </a:ext>
              </a:extLst>
            </p:cNvPr>
            <p:cNvSpPr/>
            <p:nvPr userDrawn="1"/>
          </p:nvSpPr>
          <p:spPr>
            <a:xfrm>
              <a:off x="7786803" y="1048608"/>
              <a:ext cx="374904" cy="18288"/>
            </a:xfrm>
            <a:prstGeom prst="rect">
              <a:avLst/>
            </a:prstGeom>
            <a:gradFill>
              <a:gsLst>
                <a:gs pos="0">
                  <a:srgbClr val="8A8A8A"/>
                </a:gs>
                <a:gs pos="50000">
                  <a:srgbClr val="797979"/>
                </a:gs>
                <a:gs pos="49000">
                  <a:srgbClr val="8A8A8A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3A32A12C-F169-4A78-AFE4-C761B93CAD79}"/>
                </a:ext>
              </a:extLst>
            </p:cNvPr>
            <p:cNvSpPr/>
            <p:nvPr userDrawn="1"/>
          </p:nvSpPr>
          <p:spPr>
            <a:xfrm>
              <a:off x="7837095" y="113305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: Rounded Corners 103">
              <a:extLst>
                <a:ext uri="{FF2B5EF4-FFF2-40B4-BE49-F238E27FC236}">
                  <a16:creationId xmlns:a16="http://schemas.microsoft.com/office/drawing/2014/main" id="{BF0DB35C-B7A8-40C4-A192-2E747067BE46}"/>
                </a:ext>
              </a:extLst>
            </p:cNvPr>
            <p:cNvSpPr/>
            <p:nvPr userDrawn="1"/>
          </p:nvSpPr>
          <p:spPr>
            <a:xfrm>
              <a:off x="7837095" y="169002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CCD14C0F-D5C6-45BE-92EA-5E7BD8DDD044}"/>
                </a:ext>
              </a:extLst>
            </p:cNvPr>
            <p:cNvSpPr/>
            <p:nvPr userDrawn="1"/>
          </p:nvSpPr>
          <p:spPr>
            <a:xfrm>
              <a:off x="7837095" y="222170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50000">
                  <a:srgbClr val="D9D9D9"/>
                </a:gs>
                <a:gs pos="49000">
                  <a:schemeClr val="bg1"/>
                </a:gs>
                <a:gs pos="100000">
                  <a:srgbClr val="D9D9D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Rounded Rectangle 427">
            <a:extLst>
              <a:ext uri="{FF2B5EF4-FFF2-40B4-BE49-F238E27FC236}">
                <a16:creationId xmlns:a16="http://schemas.microsoft.com/office/drawing/2014/main" id="{037CB9C3-EFED-48B1-8982-36C7F33813F1}"/>
              </a:ext>
            </a:extLst>
          </p:cNvPr>
          <p:cNvSpPr/>
          <p:nvPr userDrawn="1"/>
        </p:nvSpPr>
        <p:spPr>
          <a:xfrm>
            <a:off x="1831240" y="2865120"/>
            <a:ext cx="381142" cy="1702122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427">
            <a:extLst>
              <a:ext uri="{FF2B5EF4-FFF2-40B4-BE49-F238E27FC236}">
                <a16:creationId xmlns:a16="http://schemas.microsoft.com/office/drawing/2014/main" id="{1F8F8CE7-6A8C-42EE-A06A-42D807DA7DF6}"/>
              </a:ext>
            </a:extLst>
          </p:cNvPr>
          <p:cNvSpPr/>
          <p:nvPr userDrawn="1"/>
        </p:nvSpPr>
        <p:spPr>
          <a:xfrm>
            <a:off x="2731130" y="3301138"/>
            <a:ext cx="297327" cy="1269729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ed Rectangle 427">
            <a:extLst>
              <a:ext uri="{FF2B5EF4-FFF2-40B4-BE49-F238E27FC236}">
                <a16:creationId xmlns:a16="http://schemas.microsoft.com/office/drawing/2014/main" id="{6773E9E3-BBFF-4B9F-922D-C9BE78641C73}"/>
              </a:ext>
            </a:extLst>
          </p:cNvPr>
          <p:cNvSpPr/>
          <p:nvPr userDrawn="1"/>
        </p:nvSpPr>
        <p:spPr>
          <a:xfrm>
            <a:off x="3523432" y="2866787"/>
            <a:ext cx="381142" cy="1702122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D9D0CF4-F1DE-4BBA-A792-719B24666369}"/>
              </a:ext>
            </a:extLst>
          </p:cNvPr>
          <p:cNvSpPr/>
          <p:nvPr userDrawn="1"/>
        </p:nvSpPr>
        <p:spPr>
          <a:xfrm>
            <a:off x="1831240" y="3009552"/>
            <a:ext cx="384048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5B0A580-8793-4906-9FA4-114279D7B3FD}"/>
              </a:ext>
            </a:extLst>
          </p:cNvPr>
          <p:cNvSpPr/>
          <p:nvPr userDrawn="1"/>
        </p:nvSpPr>
        <p:spPr>
          <a:xfrm>
            <a:off x="1830076" y="4380700"/>
            <a:ext cx="384048" cy="45719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427">
            <a:extLst>
              <a:ext uri="{FF2B5EF4-FFF2-40B4-BE49-F238E27FC236}">
                <a16:creationId xmlns:a16="http://schemas.microsoft.com/office/drawing/2014/main" id="{3CCD4395-9AF0-4731-886B-E8E6B8D9277C}"/>
              </a:ext>
            </a:extLst>
          </p:cNvPr>
          <p:cNvSpPr/>
          <p:nvPr userDrawn="1"/>
        </p:nvSpPr>
        <p:spPr>
          <a:xfrm>
            <a:off x="2211770" y="2916452"/>
            <a:ext cx="521858" cy="1660131"/>
          </a:xfrm>
          <a:prstGeom prst="roundRect">
            <a:avLst>
              <a:gd name="adj" fmla="val 4489"/>
            </a:avLst>
          </a:prstGeom>
          <a:gradFill>
            <a:gsLst>
              <a:gs pos="0">
                <a:srgbClr val="9F9F9F"/>
              </a:gs>
              <a:gs pos="50000">
                <a:srgbClr val="8A8A8A"/>
              </a:gs>
              <a:gs pos="49000">
                <a:srgbClr val="9F9F9F"/>
              </a:gs>
              <a:gs pos="100000">
                <a:srgbClr val="8A8A8A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BD161F2E-8EB2-46C9-93D7-FDB7668C8288}"/>
              </a:ext>
            </a:extLst>
          </p:cNvPr>
          <p:cNvSpPr/>
          <p:nvPr userDrawn="1"/>
        </p:nvSpPr>
        <p:spPr>
          <a:xfrm>
            <a:off x="1889308" y="3235184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75E70AA3-FBBC-4C79-869B-0077B8FE7A5A}"/>
              </a:ext>
            </a:extLst>
          </p:cNvPr>
          <p:cNvSpPr/>
          <p:nvPr userDrawn="1"/>
        </p:nvSpPr>
        <p:spPr>
          <a:xfrm>
            <a:off x="1887644" y="3293264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1ED0D041-2469-46B3-BE70-6BB5B6342371}"/>
              </a:ext>
            </a:extLst>
          </p:cNvPr>
          <p:cNvSpPr/>
          <p:nvPr userDrawn="1"/>
        </p:nvSpPr>
        <p:spPr>
          <a:xfrm>
            <a:off x="1885618" y="4296343"/>
            <a:ext cx="274320" cy="2743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79BB128-5FB5-4960-BC14-F2BF30AC3B5D}"/>
              </a:ext>
            </a:extLst>
          </p:cNvPr>
          <p:cNvSpPr/>
          <p:nvPr userDrawn="1"/>
        </p:nvSpPr>
        <p:spPr>
          <a:xfrm>
            <a:off x="2426036" y="3000411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5D1D901C-6C78-43DD-8123-8C929374350D}"/>
              </a:ext>
            </a:extLst>
          </p:cNvPr>
          <p:cNvSpPr/>
          <p:nvPr userDrawn="1"/>
        </p:nvSpPr>
        <p:spPr>
          <a:xfrm>
            <a:off x="2426036" y="4401219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00F6FFE-5836-4DA1-96B8-F0E0B1008432}"/>
              </a:ext>
            </a:extLst>
          </p:cNvPr>
          <p:cNvSpPr/>
          <p:nvPr userDrawn="1"/>
        </p:nvSpPr>
        <p:spPr>
          <a:xfrm>
            <a:off x="2214053" y="3713100"/>
            <a:ext cx="517619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556B635-BDC7-4331-BC19-A6017B3A0C73}"/>
              </a:ext>
            </a:extLst>
          </p:cNvPr>
          <p:cNvGrpSpPr/>
          <p:nvPr userDrawn="1"/>
        </p:nvGrpSpPr>
        <p:grpSpPr>
          <a:xfrm rot="360000">
            <a:off x="3104810" y="3134737"/>
            <a:ext cx="339643" cy="1423677"/>
            <a:chOff x="3071589" y="3140999"/>
            <a:chExt cx="339643" cy="1423677"/>
          </a:xfrm>
        </p:grpSpPr>
        <p:sp>
          <p:nvSpPr>
            <p:cNvPr id="76" name="Rounded Rectangle 427">
              <a:extLst>
                <a:ext uri="{FF2B5EF4-FFF2-40B4-BE49-F238E27FC236}">
                  <a16:creationId xmlns:a16="http://schemas.microsoft.com/office/drawing/2014/main" id="{1151B658-7737-4063-99F2-9CF8FD54A517}"/>
                </a:ext>
              </a:extLst>
            </p:cNvPr>
            <p:cNvSpPr/>
            <p:nvPr userDrawn="1"/>
          </p:nvSpPr>
          <p:spPr>
            <a:xfrm>
              <a:off x="3071589" y="3140999"/>
              <a:ext cx="339643" cy="1423677"/>
            </a:xfrm>
            <a:prstGeom prst="roundRect">
              <a:avLst>
                <a:gd name="adj" fmla="val 4489"/>
              </a:avLst>
            </a:prstGeom>
            <a:gradFill>
              <a:gsLst>
                <a:gs pos="0">
                  <a:srgbClr val="0073A4"/>
                </a:gs>
                <a:gs pos="50000">
                  <a:srgbClr val="005D86"/>
                </a:gs>
                <a:gs pos="49000">
                  <a:srgbClr val="0073A4"/>
                </a:gs>
                <a:gs pos="100000">
                  <a:srgbClr val="005D86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C226553-C403-4A70-8E20-64A4A51358F6}"/>
                </a:ext>
              </a:extLst>
            </p:cNvPr>
            <p:cNvSpPr/>
            <p:nvPr userDrawn="1"/>
          </p:nvSpPr>
          <p:spPr>
            <a:xfrm>
              <a:off x="3190053" y="3248900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1323E18E-B43B-4FE6-BE10-21BABAEF2712}"/>
                </a:ext>
              </a:extLst>
            </p:cNvPr>
            <p:cNvSpPr/>
            <p:nvPr userDrawn="1"/>
          </p:nvSpPr>
          <p:spPr>
            <a:xfrm>
              <a:off x="3190053" y="4359900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76CB5AC7-60A7-482C-9294-749105254B80}"/>
                </a:ext>
              </a:extLst>
            </p:cNvPr>
            <p:cNvSpPr/>
            <p:nvPr userDrawn="1"/>
          </p:nvSpPr>
          <p:spPr>
            <a:xfrm>
              <a:off x="3195690" y="3802471"/>
              <a:ext cx="91440" cy="91440"/>
            </a:xfrm>
            <a:prstGeom prst="ellipse">
              <a:avLst/>
            </a:prstGeom>
            <a:gradFill>
              <a:gsLst>
                <a:gs pos="0">
                  <a:srgbClr val="002D72"/>
                </a:gs>
                <a:gs pos="50000">
                  <a:srgbClr val="002458"/>
                </a:gs>
                <a:gs pos="49000">
                  <a:srgbClr val="002D72"/>
                </a:gs>
                <a:gs pos="100000">
                  <a:srgbClr val="002458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F1CC527A-33C2-482D-A69A-1F2CFAF3C417}"/>
                </a:ext>
              </a:extLst>
            </p:cNvPr>
            <p:cNvSpPr/>
            <p:nvPr userDrawn="1"/>
          </p:nvSpPr>
          <p:spPr>
            <a:xfrm>
              <a:off x="3104250" y="3434525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2E5604D4-EBB0-4C4F-BC63-7984E4DE1D57}"/>
                </a:ext>
              </a:extLst>
            </p:cNvPr>
            <p:cNvSpPr/>
            <p:nvPr userDrawn="1"/>
          </p:nvSpPr>
          <p:spPr>
            <a:xfrm>
              <a:off x="3104250" y="3496881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34BFC6B5-53D1-415D-B56D-0BA4B00B39E3}"/>
                </a:ext>
              </a:extLst>
            </p:cNvPr>
            <p:cNvSpPr/>
            <p:nvPr userDrawn="1"/>
          </p:nvSpPr>
          <p:spPr>
            <a:xfrm>
              <a:off x="3104250" y="4042082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6A88A3B2-FBE5-40DF-AC6D-2A2D355F17E4}"/>
                </a:ext>
              </a:extLst>
            </p:cNvPr>
            <p:cNvSpPr/>
            <p:nvPr userDrawn="1"/>
          </p:nvSpPr>
          <p:spPr>
            <a:xfrm>
              <a:off x="3101718" y="4292364"/>
              <a:ext cx="274320" cy="27432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8A8A8A"/>
                </a:gs>
                <a:gs pos="49000">
                  <a:srgbClr val="8A8A8A"/>
                </a:gs>
                <a:gs pos="50000">
                  <a:srgbClr val="797979"/>
                </a:gs>
                <a:gs pos="100000">
                  <a:srgbClr val="797979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2C40D312-6FAF-4011-B689-9B7FF058D90D}"/>
              </a:ext>
            </a:extLst>
          </p:cNvPr>
          <p:cNvSpPr/>
          <p:nvPr userDrawn="1"/>
        </p:nvSpPr>
        <p:spPr>
          <a:xfrm>
            <a:off x="2733629" y="3367199"/>
            <a:ext cx="292202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442183B-16F5-432B-B8A0-6D10F51FB239}"/>
              </a:ext>
            </a:extLst>
          </p:cNvPr>
          <p:cNvSpPr/>
          <p:nvPr userDrawn="1"/>
        </p:nvSpPr>
        <p:spPr>
          <a:xfrm>
            <a:off x="2736379" y="4429365"/>
            <a:ext cx="292202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926C5D1-1FDA-489C-9969-E870D28A6FD2}"/>
              </a:ext>
            </a:extLst>
          </p:cNvPr>
          <p:cNvSpPr/>
          <p:nvPr userDrawn="1"/>
        </p:nvSpPr>
        <p:spPr>
          <a:xfrm>
            <a:off x="2733641" y="4352525"/>
            <a:ext cx="292202" cy="46783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91F393CC-5CCF-4DCA-A6AB-40E3A3457C71}"/>
              </a:ext>
            </a:extLst>
          </p:cNvPr>
          <p:cNvSpPr/>
          <p:nvPr userDrawn="1"/>
        </p:nvSpPr>
        <p:spPr>
          <a:xfrm>
            <a:off x="2732655" y="3483052"/>
            <a:ext cx="292202" cy="46783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EF3CC89-C959-4B39-8388-7BB1562102F6}"/>
              </a:ext>
            </a:extLst>
          </p:cNvPr>
          <p:cNvSpPr/>
          <p:nvPr userDrawn="1"/>
        </p:nvSpPr>
        <p:spPr>
          <a:xfrm>
            <a:off x="2855648" y="3568551"/>
            <a:ext cx="45720" cy="4572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E43263C4-A130-49F0-A7D5-4B56496E47E6}"/>
              </a:ext>
            </a:extLst>
          </p:cNvPr>
          <p:cNvSpPr/>
          <p:nvPr userDrawn="1"/>
        </p:nvSpPr>
        <p:spPr>
          <a:xfrm>
            <a:off x="2859620" y="4271093"/>
            <a:ext cx="45720" cy="4572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8163565-1ED5-4955-B52F-D8979588F7F3}"/>
              </a:ext>
            </a:extLst>
          </p:cNvPr>
          <p:cNvSpPr/>
          <p:nvPr userDrawn="1"/>
        </p:nvSpPr>
        <p:spPr>
          <a:xfrm>
            <a:off x="3526337" y="3056392"/>
            <a:ext cx="378235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306853D7-40CD-4B11-ACDE-513AC3D3C5FE}"/>
              </a:ext>
            </a:extLst>
          </p:cNvPr>
          <p:cNvSpPr/>
          <p:nvPr userDrawn="1"/>
        </p:nvSpPr>
        <p:spPr>
          <a:xfrm>
            <a:off x="3523956" y="2863762"/>
            <a:ext cx="380617" cy="195742"/>
          </a:xfrm>
          <a:prstGeom prst="round2SameRect">
            <a:avLst>
              <a:gd name="adj1" fmla="val 10584"/>
              <a:gd name="adj2" fmla="val 0"/>
            </a:avLst>
          </a:prstGeom>
          <a:gradFill>
            <a:gsLst>
              <a:gs pos="0">
                <a:srgbClr val="0073A4"/>
              </a:gs>
              <a:gs pos="50000">
                <a:srgbClr val="005D86"/>
              </a:gs>
              <a:gs pos="49000">
                <a:srgbClr val="0073A4"/>
              </a:gs>
              <a:gs pos="100000">
                <a:srgbClr val="005D8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: Top Corners Rounded 90">
            <a:extLst>
              <a:ext uri="{FF2B5EF4-FFF2-40B4-BE49-F238E27FC236}">
                <a16:creationId xmlns:a16="http://schemas.microsoft.com/office/drawing/2014/main" id="{884A3048-D8FC-40A3-9EC5-06DC118EC13C}"/>
              </a:ext>
            </a:extLst>
          </p:cNvPr>
          <p:cNvSpPr/>
          <p:nvPr userDrawn="1"/>
        </p:nvSpPr>
        <p:spPr>
          <a:xfrm rot="10800000">
            <a:off x="3525174" y="4374680"/>
            <a:ext cx="380617" cy="195742"/>
          </a:xfrm>
          <a:prstGeom prst="round2SameRect">
            <a:avLst>
              <a:gd name="adj1" fmla="val 10584"/>
              <a:gd name="adj2" fmla="val 0"/>
            </a:avLst>
          </a:prstGeom>
          <a:gradFill>
            <a:gsLst>
              <a:gs pos="100000">
                <a:srgbClr val="0073A4"/>
              </a:gs>
              <a:gs pos="50000">
                <a:srgbClr val="005D86"/>
              </a:gs>
              <a:gs pos="51000">
                <a:srgbClr val="0073A4"/>
              </a:gs>
              <a:gs pos="0">
                <a:srgbClr val="005D8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727BE02-EF8F-4059-9BF9-A7FA3C952326}"/>
              </a:ext>
            </a:extLst>
          </p:cNvPr>
          <p:cNvSpPr/>
          <p:nvPr userDrawn="1"/>
        </p:nvSpPr>
        <p:spPr>
          <a:xfrm>
            <a:off x="3525146" y="4295017"/>
            <a:ext cx="378235" cy="82930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69B79BFD-884A-4CD5-B6FD-7CFB951860B7}"/>
              </a:ext>
            </a:extLst>
          </p:cNvPr>
          <p:cNvSpPr/>
          <p:nvPr userDrawn="1"/>
        </p:nvSpPr>
        <p:spPr>
          <a:xfrm>
            <a:off x="3668543" y="3688097"/>
            <a:ext cx="91440" cy="91440"/>
          </a:xfrm>
          <a:prstGeom prst="ellipse">
            <a:avLst/>
          </a:prstGeom>
          <a:gradFill>
            <a:gsLst>
              <a:gs pos="0">
                <a:schemeClr val="bg1"/>
              </a:gs>
              <a:gs pos="50000">
                <a:srgbClr val="D9D9D9"/>
              </a:gs>
              <a:gs pos="49000">
                <a:schemeClr val="bg1"/>
              </a:gs>
              <a:gs pos="100000">
                <a:srgbClr val="D9D9D9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505E04A3-55DC-4DA3-B042-01159D00318F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32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lded Corner 9">
            <a:extLst>
              <a:ext uri="{FF2B5EF4-FFF2-40B4-BE49-F238E27FC236}">
                <a16:creationId xmlns:a16="http://schemas.microsoft.com/office/drawing/2014/main" id="{20FC51C5-4D86-BD4F-8C39-885C95E23F9C}"/>
              </a:ext>
            </a:extLst>
          </p:cNvPr>
          <p:cNvSpPr/>
          <p:nvPr userDrawn="1"/>
        </p:nvSpPr>
        <p:spPr>
          <a:xfrm>
            <a:off x="4266614" y="2430116"/>
            <a:ext cx="7458660" cy="4144855"/>
          </a:xfrm>
          <a:prstGeom prst="foldedCorner">
            <a:avLst/>
          </a:prstGeom>
          <a:solidFill>
            <a:schemeClr val="accent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BAD66E-F642-E54C-ADD9-43A87E672329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1A645A0-5E17-1C46-9F82-8D3688A735C0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6FFEFB5-47DB-F54A-8F06-68AB2F730EFD}"/>
              </a:ext>
            </a:extLst>
          </p:cNvPr>
          <p:cNvSpPr txBox="1"/>
          <p:nvPr userDrawn="1"/>
        </p:nvSpPr>
        <p:spPr>
          <a:xfrm>
            <a:off x="1578429" y="1817173"/>
            <a:ext cx="268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rPr>
              <a:t>Introduction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5AA9143-0341-4246-B9C8-B222C8E65E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2552700"/>
            <a:ext cx="6604000" cy="3238500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  <a:latin typeface="Roboto Light" pitchFamily="2" charset="0"/>
                <a:ea typeface="Roboto Light" pitchFamily="2" charset="0"/>
              </a:defRPr>
            </a:lvl1pPr>
          </a:lstStyle>
          <a:p>
            <a:pPr lvl="0"/>
            <a:r>
              <a:rPr lang="en-US" dirty="0"/>
              <a:t>Insert course introduction</a:t>
            </a:r>
          </a:p>
        </p:txBody>
      </p:sp>
    </p:spTree>
    <p:extLst>
      <p:ext uri="{BB962C8B-B14F-4D97-AF65-F5344CB8AC3E}">
        <p14:creationId xmlns:p14="http://schemas.microsoft.com/office/powerpoint/2010/main" val="93965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. 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8930C0-DBA4-F24F-BDCC-B7AE4C62E6EF}"/>
              </a:ext>
            </a:extLst>
          </p:cNvPr>
          <p:cNvSpPr/>
          <p:nvPr userDrawn="1"/>
        </p:nvSpPr>
        <p:spPr>
          <a:xfrm>
            <a:off x="0" y="0"/>
            <a:ext cx="4830485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Graphic 18" descr="An open book">
            <a:extLst>
              <a:ext uri="{FF2B5EF4-FFF2-40B4-BE49-F238E27FC236}">
                <a16:creationId xmlns:a16="http://schemas.microsoft.com/office/drawing/2014/main" id="{77F7A3C2-B253-A849-8FF6-5DF367A4F6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1443" t="21684" r="11508" b="25219"/>
          <a:stretch/>
        </p:blipFill>
        <p:spPr>
          <a:xfrm>
            <a:off x="576018" y="2711506"/>
            <a:ext cx="3608055" cy="2486420"/>
          </a:xfrm>
          <a:prstGeom prst="rect">
            <a:avLst/>
          </a:pr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65BF9191-B770-9443-9CA1-00205EF812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18" y="365125"/>
            <a:ext cx="3608055" cy="2049283"/>
          </a:xfrm>
        </p:spPr>
        <p:txBody>
          <a:bodyPr anchor="b" anchorCtr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Heading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CB162B1-D5A5-478D-BF05-E588C332A664}"/>
              </a:ext>
            </a:extLst>
          </p:cNvPr>
          <p:cNvCxnSpPr/>
          <p:nvPr userDrawn="1"/>
        </p:nvCxnSpPr>
        <p:spPr>
          <a:xfrm>
            <a:off x="576018" y="2430118"/>
            <a:ext cx="3608055" cy="0"/>
          </a:xfrm>
          <a:prstGeom prst="line">
            <a:avLst/>
          </a:prstGeom>
          <a:ln w="22225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35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.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33DE98-2845-1044-94BE-E39D6DD69C04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6A0DB32-A4DB-5F49-B2C8-D213E69651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987522-D0B7-A646-BB75-9D65E8B2DE0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11082528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337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. 2/2 Tex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7FB690-0247-5241-AB0E-FFF56CA071ED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B497840-FB03-F54B-B5AE-36BDB9714B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0E79EB0-37B0-644D-B33D-66BAD449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5431809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954AA6A-6FAB-B248-8A69-84916B4E5F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14284" y="982638"/>
            <a:ext cx="5414154" cy="51997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23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. 2/2 Text/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7FB690-0247-5241-AB0E-FFF56CA071ED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6B497840-FB03-F54B-B5AE-36BDB9714B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0E79EB0-37B0-644D-B33D-66BAD449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0" y="982639"/>
            <a:ext cx="5431809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086A2FCE-D418-4631-8F9F-B7E13B45FC3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14283" y="981928"/>
            <a:ext cx="5414155" cy="519979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65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. 3/3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BDDB292-5D33-8848-8CA3-7B896CAE5623}"/>
              </a:ext>
            </a:extLst>
          </p:cNvPr>
          <p:cNvSpPr/>
          <p:nvPr userDrawn="1"/>
        </p:nvSpPr>
        <p:spPr>
          <a:xfrm>
            <a:off x="0" y="0"/>
            <a:ext cx="12192000" cy="491319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8E387572-2912-9242-BA25-E3ACA344F03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5910" y="0"/>
            <a:ext cx="11082528" cy="49053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Heading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3B5D4613-04C0-0E47-A831-194B608827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5911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1A02B96-7CF0-9046-AE45-5B2500F18FB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99317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1675378-83E0-BA4D-88A4-31B4FD510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52724" y="982639"/>
            <a:ext cx="3575714" cy="51997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895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EDEB5D-E905-DA41-B0AD-59E491315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00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Heading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9782-CEB4-8649-9242-1E3FEE568E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982639"/>
            <a:ext cx="10515600" cy="51943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093A1-3753-FE4B-AAE1-82867F40D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4928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88BBD975-1D71-234B-AB99-C86F7A98C2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39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8" r:id="rId5"/>
    <p:sldLayoutId id="2147483651" r:id="rId6"/>
    <p:sldLayoutId id="2147483652" r:id="rId7"/>
    <p:sldLayoutId id="2147483659" r:id="rId8"/>
    <p:sldLayoutId id="2147483653" r:id="rId9"/>
    <p:sldLayoutId id="2147483654" r:id="rId10"/>
    <p:sldLayoutId id="2147483657" r:id="rId11"/>
    <p:sldLayoutId id="2147483656" r:id="rId12"/>
    <p:sldLayoutId id="214748365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rgbClr val="515458"/>
          </a:solidFill>
          <a:latin typeface="Roboto Light" pitchFamily="2" charset="0"/>
          <a:ea typeface="Roboto Light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tabLst/>
        <a:defRPr sz="16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1pPr>
      <a:lvl2pPr marL="228600" indent="-2159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2pPr>
      <a:lvl3pPr marL="458788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3pPr>
      <a:lvl4pPr marL="688975" indent="-2301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4pPr>
      <a:lvl5pPr marL="91757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1400" b="0" i="0" kern="1200">
          <a:solidFill>
            <a:srgbClr val="515458"/>
          </a:solidFill>
          <a:latin typeface="Roboto Light" pitchFamily="2" charset="0"/>
          <a:ea typeface="Roboto Light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478CB-E3DF-6240-BF21-D3EA777F2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NENY Reporting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ECEB45-82D3-0047-855B-44D83504DE5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02/24/2022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CB2C16-AB8F-154C-BEAA-F568558830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Utilities</a:t>
            </a:r>
          </a:p>
        </p:txBody>
      </p:sp>
    </p:spTree>
    <p:extLst>
      <p:ext uri="{BB962C8B-B14F-4D97-AF65-F5344CB8AC3E}">
        <p14:creationId xmlns:p14="http://schemas.microsoft.com/office/powerpoint/2010/main" val="2066862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9B3A89-06A9-48AA-A668-96EC0CC1C1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Efficiency New York </a:t>
            </a:r>
            <a:r>
              <a:rPr lang="en-US" dirty="0" err="1"/>
              <a:t>EmPower</a:t>
            </a:r>
            <a:r>
              <a:rPr lang="en-US" dirty="0"/>
              <a:t> Reporting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19C21-67CD-45C8-BC52-8564A638BA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5910" y="982639"/>
            <a:ext cx="5431809" cy="57690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Benefits Summary: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Pulls data from the Project database for completed work.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Does not contain PPSI</a:t>
            </a:r>
            <a:br>
              <a:rPr lang="en-US" dirty="0"/>
            </a:br>
            <a:r>
              <a:rPr lang="en-US" sz="1600" dirty="0"/>
              <a:t>(Personal and Protected Sensitive Information)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Updated nightly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Downloaded data will only contain what is accessible from the report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 Section:</a:t>
            </a:r>
          </a:p>
          <a:p>
            <a:pPr marL="514350" lvl="1" indent="-285750"/>
            <a:r>
              <a:rPr lang="en-US" sz="1200" dirty="0"/>
              <a:t>Summary of the total # of funded units</a:t>
            </a:r>
          </a:p>
          <a:p>
            <a:pPr marL="514350" lvl="1" indent="-285750"/>
            <a:r>
              <a:rPr lang="en-US" sz="1200" dirty="0"/>
              <a:t># of units that received Electrical &amp; Natural Gas funding from the New Efficiency New York Utility money</a:t>
            </a:r>
          </a:p>
          <a:p>
            <a:pPr marL="514350" lvl="1" indent="-285750"/>
            <a:r>
              <a:rPr lang="en-US" sz="1200" dirty="0"/>
              <a:t>Electric/Gas Incentives per/Gas Cost per/Kilowatt Hour cost</a:t>
            </a:r>
          </a:p>
          <a:p>
            <a:pPr marL="514350" lvl="1" indent="-285750"/>
            <a:r>
              <a:rPr lang="en-US" sz="1200" dirty="0"/>
              <a:t>Provides a Snapshot of their New Efficiency New York Funding that is administered through </a:t>
            </a:r>
            <a:r>
              <a:rPr lang="en-US" sz="1200" dirty="0" err="1"/>
              <a:t>EmPower</a:t>
            </a:r>
            <a:r>
              <a:rPr lang="en-US" sz="1200" dirty="0"/>
              <a:t> NY</a:t>
            </a:r>
          </a:p>
          <a:p>
            <a:pPr marL="514350" lvl="1" indent="-285750"/>
            <a:r>
              <a:rPr lang="en-US" sz="1200" dirty="0"/>
              <a:t>Additionally, can see a Measure level breakdown</a:t>
            </a:r>
          </a:p>
          <a:p>
            <a:pPr marL="514350" lvl="1" indent="-285750"/>
            <a:r>
              <a:rPr lang="en-US" sz="1200" dirty="0"/>
              <a:t>All data driven by when a Project is marked complete in the NYSERDA Partner Portal/Salesforce and relates to the Completion Date Filter</a:t>
            </a:r>
          </a:p>
          <a:p>
            <a:pPr marL="514350" lvl="1" indent="-285750"/>
            <a:r>
              <a:rPr lang="en-US" sz="1200" dirty="0"/>
              <a:t>Filters only effect this table and must be used to filter for the specific Utility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Bottom Section:</a:t>
            </a:r>
          </a:p>
          <a:p>
            <a:pPr marL="514350" lvl="1" indent="-285750"/>
            <a:r>
              <a:rPr lang="en-US" sz="1200" dirty="0"/>
              <a:t>Incentive Budgets data gets pulled from NEIS and provides a snapshot of what the expenditures are for a specific Utility compared to allotted budgets.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B38B16-0847-46D3-B40B-8C382A13B0CE}"/>
              </a:ext>
            </a:extLst>
          </p:cNvPr>
          <p:cNvGrpSpPr/>
          <p:nvPr/>
        </p:nvGrpSpPr>
        <p:grpSpPr>
          <a:xfrm>
            <a:off x="6210036" y="982639"/>
            <a:ext cx="5436054" cy="4077041"/>
            <a:chOff x="4760130" y="1261702"/>
            <a:chExt cx="6133331" cy="4599999"/>
          </a:xfrm>
        </p:grpSpPr>
        <p:pic>
          <p:nvPicPr>
            <p:cNvPr id="6" name="Picture 5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92E6C8D9-6E89-40FD-9C48-52C4778809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680" b="5390"/>
            <a:stretch/>
          </p:blipFill>
          <p:spPr>
            <a:xfrm>
              <a:off x="4760130" y="4711701"/>
              <a:ext cx="6133331" cy="1150000"/>
            </a:xfrm>
            <a:prstGeom prst="rect">
              <a:avLst/>
            </a:prstGeom>
          </p:spPr>
        </p:pic>
        <p:pic>
          <p:nvPicPr>
            <p:cNvPr id="7" name="Picture 6" descr="Graphical user interface, application, table&#10;&#10;Description automatically generated">
              <a:extLst>
                <a:ext uri="{FF2B5EF4-FFF2-40B4-BE49-F238E27FC236}">
                  <a16:creationId xmlns:a16="http://schemas.microsoft.com/office/drawing/2014/main" id="{7BAF45F3-8C1E-4E7E-9EBD-7E9ACA49D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60130" y="1261702"/>
              <a:ext cx="6120456" cy="3449999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927F8F-DE76-49DA-97F3-8B791E13FB57}"/>
                </a:ext>
              </a:extLst>
            </p:cNvPr>
            <p:cNvSpPr/>
            <p:nvPr/>
          </p:nvSpPr>
          <p:spPr>
            <a:xfrm>
              <a:off x="4825840" y="4537283"/>
              <a:ext cx="206000" cy="1108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1A2BB4D-2682-4073-9696-1B270362ADDD}"/>
                </a:ext>
              </a:extLst>
            </p:cNvPr>
            <p:cNvSpPr/>
            <p:nvPr/>
          </p:nvSpPr>
          <p:spPr>
            <a:xfrm>
              <a:off x="4767711" y="1261702"/>
              <a:ext cx="6108412" cy="4599998"/>
            </a:xfrm>
            <a:prstGeom prst="rect">
              <a:avLst/>
            </a:prstGeom>
            <a:noFill/>
            <a:ln>
              <a:solidFill>
                <a:srgbClr val="9F9F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79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9B3A89-06A9-48AA-A668-96EC0CC1C1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Efficiency New York </a:t>
            </a:r>
            <a:r>
              <a:rPr lang="en-US" dirty="0" err="1"/>
              <a:t>EmPower</a:t>
            </a:r>
            <a:r>
              <a:rPr lang="en-US" dirty="0"/>
              <a:t> Reporting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19C21-67CD-45C8-BC52-8564A638BA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5910" y="982639"/>
            <a:ext cx="5431809" cy="57690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Financial Summary: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comes from NEIS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Contains the budget information out of NEIS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Displayed with respect to how NYSERDA tracks New Efficiency New York funding:</a:t>
            </a:r>
          </a:p>
          <a:p>
            <a:pPr marL="514350" lvl="1" indent="-285750"/>
            <a:r>
              <a:rPr lang="en-US" dirty="0"/>
              <a:t>Administration</a:t>
            </a:r>
          </a:p>
          <a:p>
            <a:pPr marL="514350" lvl="1" indent="-285750"/>
            <a:r>
              <a:rPr lang="en-US" dirty="0"/>
              <a:t>Cost Recovery</a:t>
            </a:r>
          </a:p>
          <a:p>
            <a:pPr marL="514350" lvl="1" indent="-285750"/>
            <a:r>
              <a:rPr lang="en-US" dirty="0"/>
              <a:t>Implementation</a:t>
            </a:r>
          </a:p>
          <a:p>
            <a:pPr marL="514350" lvl="1" indent="-285750"/>
            <a:r>
              <a:rPr lang="en-US" dirty="0"/>
              <a:t>Evaluation (will be added later)</a:t>
            </a:r>
          </a:p>
          <a:p>
            <a:pPr marL="5143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Provides an overview with respect to how a Utility is doing compared to budgets</a:t>
            </a:r>
          </a:p>
          <a:p>
            <a:pPr marL="514350" lvl="1" indent="-285750"/>
            <a:r>
              <a:rPr lang="en-US" dirty="0"/>
              <a:t>Budget</a:t>
            </a:r>
          </a:p>
          <a:p>
            <a:pPr marL="514350" lvl="1" indent="-285750"/>
            <a:r>
              <a:rPr lang="en-US" dirty="0"/>
              <a:t>Expended</a:t>
            </a:r>
          </a:p>
          <a:p>
            <a:pPr marL="514350" lvl="1" indent="-285750"/>
            <a:r>
              <a:rPr lang="en-US" dirty="0"/>
              <a:t>Encumbered</a:t>
            </a:r>
          </a:p>
          <a:p>
            <a:pPr marL="514350" lvl="1" indent="-285750"/>
            <a:r>
              <a:rPr lang="en-US" dirty="0"/>
              <a:t>Total Progress</a:t>
            </a:r>
          </a:p>
          <a:p>
            <a:pPr marL="514350" lvl="1" indent="-285750"/>
            <a:r>
              <a:rPr lang="en-US" dirty="0"/>
              <a:t>Remaining Amount</a:t>
            </a:r>
          </a:p>
          <a:p>
            <a:pPr marL="5143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Filters can be used to filter the table.</a:t>
            </a:r>
          </a:p>
        </p:txBody>
      </p:sp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D0830D7E-8611-4D3B-A5F2-69CC04F4B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554" y="982638"/>
            <a:ext cx="5396884" cy="3057782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401483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9B3A89-06A9-48AA-A668-96EC0CC1C1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Efficiency New York </a:t>
            </a:r>
            <a:r>
              <a:rPr lang="en-US" dirty="0" err="1"/>
              <a:t>EmPower</a:t>
            </a:r>
            <a:r>
              <a:rPr lang="en-US" dirty="0"/>
              <a:t> Reporting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119C21-67CD-45C8-BC52-8564A638BA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5910" y="982639"/>
            <a:ext cx="5431809" cy="57690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SharePoint Reporting: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Can only see the document library associated with your Utility company.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Contains 2 reports:</a:t>
            </a:r>
          </a:p>
          <a:p>
            <a:pPr marL="514350" lvl="1" indent="-285750"/>
            <a:r>
              <a:rPr lang="en-US" dirty="0">
                <a:solidFill>
                  <a:schemeClr val="accent1"/>
                </a:solidFill>
              </a:rPr>
              <a:t>Electric Measures</a:t>
            </a:r>
          </a:p>
          <a:p>
            <a:pPr marL="514350" lvl="1" indent="-285750"/>
            <a:r>
              <a:rPr lang="en-US" dirty="0">
                <a:solidFill>
                  <a:schemeClr val="accent1"/>
                </a:solidFill>
              </a:rPr>
              <a:t>Gas Measures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Data comes from the NYSERDA Project Management software and will generate a .csv file with project specific information.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There reports DO contain PPSI which is why the reports were built within a protected environment.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Will contain data from all previous reports with new data added.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Updated once per month.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This data can be imported into the Utility’s own systems as needed or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</a:rPr>
              <a:t>Should be used to generate Quarterly Score Cards that are required as part of the DPS reporting requirements.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96DD17-DDFB-4F69-9F4D-1B90D05A9D29}"/>
              </a:ext>
            </a:extLst>
          </p:cNvPr>
          <p:cNvGrpSpPr/>
          <p:nvPr/>
        </p:nvGrpSpPr>
        <p:grpSpPr>
          <a:xfrm>
            <a:off x="6244849" y="982639"/>
            <a:ext cx="5383589" cy="2876980"/>
            <a:chOff x="584797" y="658368"/>
            <a:chExt cx="10095395" cy="5394960"/>
          </a:xfrm>
        </p:grpSpPr>
        <p:pic>
          <p:nvPicPr>
            <p:cNvPr id="6" name="Picture 5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3E0714CE-A988-403D-BB53-6E3AFB237D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734" t="3256" r="5159" b="18076"/>
            <a:stretch/>
          </p:blipFill>
          <p:spPr>
            <a:xfrm>
              <a:off x="585216" y="658368"/>
              <a:ext cx="10094976" cy="5394960"/>
            </a:xfrm>
            <a:prstGeom prst="rect">
              <a:avLst/>
            </a:prstGeom>
            <a:ln w="12700">
              <a:solidFill>
                <a:srgbClr val="9F9F9F"/>
              </a:solidFill>
            </a:ln>
          </p:spPr>
        </p:pic>
        <p:pic>
          <p:nvPicPr>
            <p:cNvPr id="7" name="Picture 6" descr="Graphical user interface, text, application, email&#10;&#10;Description automatically generated">
              <a:extLst>
                <a:ext uri="{FF2B5EF4-FFF2-40B4-BE49-F238E27FC236}">
                  <a16:creationId xmlns:a16="http://schemas.microsoft.com/office/drawing/2014/main" id="{9D4DBC7F-9E88-4F9C-8C61-818DDCC251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95" t="48089" r="76333" b="46578"/>
            <a:stretch/>
          </p:blipFill>
          <p:spPr>
            <a:xfrm>
              <a:off x="585216" y="2916936"/>
              <a:ext cx="2103120" cy="365760"/>
            </a:xfrm>
            <a:prstGeom prst="rect">
              <a:avLst/>
            </a:prstGeom>
            <a:ln w="12700">
              <a:noFill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9649AC-0927-4BEF-A7CD-159B1ACCE98B}"/>
                </a:ext>
              </a:extLst>
            </p:cNvPr>
            <p:cNvSpPr/>
            <p:nvPr/>
          </p:nvSpPr>
          <p:spPr>
            <a:xfrm>
              <a:off x="584797" y="3282696"/>
              <a:ext cx="2224664" cy="26662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6">
              <a:extLst>
                <a:ext uri="{FF2B5EF4-FFF2-40B4-BE49-F238E27FC236}">
                  <a16:creationId xmlns:a16="http://schemas.microsoft.com/office/drawing/2014/main" id="{D232BD74-5016-4D90-A3AD-BAD6D9380317}"/>
                </a:ext>
              </a:extLst>
            </p:cNvPr>
            <p:cNvSpPr/>
            <p:nvPr/>
          </p:nvSpPr>
          <p:spPr>
            <a:xfrm>
              <a:off x="678317" y="2958588"/>
              <a:ext cx="689237" cy="274180"/>
            </a:xfrm>
            <a:prstGeom prst="roundRect">
              <a:avLst/>
            </a:prstGeom>
            <a:solidFill>
              <a:srgbClr val="00B050">
                <a:alpha val="10000"/>
              </a:srgbClr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22">
              <a:extLst>
                <a:ext uri="{FF2B5EF4-FFF2-40B4-BE49-F238E27FC236}">
                  <a16:creationId xmlns:a16="http://schemas.microsoft.com/office/drawing/2014/main" id="{85854BAB-725B-48F4-9516-82823FD55BBD}"/>
                </a:ext>
              </a:extLst>
            </p:cNvPr>
            <p:cNvSpPr/>
            <p:nvPr/>
          </p:nvSpPr>
          <p:spPr>
            <a:xfrm>
              <a:off x="3197637" y="4260057"/>
              <a:ext cx="3211255" cy="619440"/>
            </a:xfrm>
            <a:prstGeom prst="roundRect">
              <a:avLst>
                <a:gd name="adj" fmla="val 6869"/>
              </a:avLst>
            </a:prstGeom>
            <a:solidFill>
              <a:srgbClr val="00B050">
                <a:alpha val="10000"/>
              </a:srgbClr>
            </a:solidFill>
            <a:ln w="254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4780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636669"/>
      </a:dk1>
      <a:lt1>
        <a:srgbClr val="FFFFFF"/>
      </a:lt1>
      <a:dk2>
        <a:srgbClr val="0073A4"/>
      </a:dk2>
      <a:lt2>
        <a:srgbClr val="E7E6E6"/>
      </a:lt2>
      <a:accent1>
        <a:srgbClr val="636669"/>
      </a:accent1>
      <a:accent2>
        <a:srgbClr val="0077C8"/>
      </a:accent2>
      <a:accent3>
        <a:srgbClr val="0073A4"/>
      </a:accent3>
      <a:accent4>
        <a:srgbClr val="002D72"/>
      </a:accent4>
      <a:accent5>
        <a:srgbClr val="F2A901"/>
      </a:accent5>
      <a:accent6>
        <a:srgbClr val="00B050"/>
      </a:accent6>
      <a:hlink>
        <a:srgbClr val="0563C1"/>
      </a:hlink>
      <a:folHlink>
        <a:srgbClr val="954F72"/>
      </a:folHlink>
    </a:clrScheme>
    <a:fontScheme name="Custom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372</Words>
  <Application>Microsoft Office PowerPoint</Application>
  <PresentationFormat>Widescreen</PresentationFormat>
  <Paragraphs>49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Roboto</vt:lpstr>
      <vt:lpstr>Roboto Light</vt:lpstr>
      <vt:lpstr>Office Theme</vt:lpstr>
      <vt:lpstr>NENY Reporting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Andersen, Andy R (NYSERDA)</dc:creator>
  <cp:lastModifiedBy>Andersen, Andy R (NYSERDA)</cp:lastModifiedBy>
  <cp:revision>2</cp:revision>
  <dcterms:created xsi:type="dcterms:W3CDTF">2021-04-19T13:51:04Z</dcterms:created>
  <dcterms:modified xsi:type="dcterms:W3CDTF">2022-03-10T19:50:32Z</dcterms:modified>
</cp:coreProperties>
</file>