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heme/theme3.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comments/modernComment_104_232332FC.xml" ContentType="application/vnd.ms-powerpoint.comment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comments/modernComment_116_FEB49D3F.xml" ContentType="application/vnd.ms-powerpoint.comments+xml"/>
  <Override PartName="/ppt/tags/tag24.xml" ContentType="application/vnd.openxmlformats-officedocument.presentationml.tags+xml"/>
  <Override PartName="/ppt/comments/modernComment_118_D5FEBFCC.xml" ContentType="application/vnd.ms-powerpoint.comments+xml"/>
  <Override PartName="/ppt/tags/tag25.xml" ContentType="application/vnd.openxmlformats-officedocument.presentationml.tags+xml"/>
  <Override PartName="/ppt/tags/tag26.xml" ContentType="application/vnd.openxmlformats-officedocument.presentationml.tags+xml"/>
  <Override PartName="/ppt/comments/modernComment_115_12C267B0.xml" ContentType="application/vnd.ms-powerpoint.comment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notesSlides/notesSlide2.xml" ContentType="application/vnd.openxmlformats-officedocument.presentationml.notesSlide+xml"/>
  <Override PartName="/ppt/comments/modernComment_113_8491FFB2.xml" ContentType="application/vnd.ms-powerpoint.comments+xml"/>
  <Override PartName="/ppt/tags/tag29.xml" ContentType="application/vnd.openxmlformats-officedocument.presentationml.tags+xml"/>
  <Override PartName="/ppt/tags/tag30.xml" ContentType="application/vnd.openxmlformats-officedocument.presentationml.tags+xml"/>
  <Override PartName="/ppt/comments/modernComment_110_64438C05.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 id="2147483672" r:id="rId5"/>
  </p:sldMasterIdLst>
  <p:notesMasterIdLst>
    <p:notesMasterId r:id="rId19"/>
  </p:notesMasterIdLst>
  <p:sldIdLst>
    <p:sldId id="258" r:id="rId6"/>
    <p:sldId id="259" r:id="rId7"/>
    <p:sldId id="260" r:id="rId8"/>
    <p:sldId id="261" r:id="rId9"/>
    <p:sldId id="281" r:id="rId10"/>
    <p:sldId id="278" r:id="rId11"/>
    <p:sldId id="280" r:id="rId12"/>
    <p:sldId id="279" r:id="rId13"/>
    <p:sldId id="277" r:id="rId14"/>
    <p:sldId id="262" r:id="rId15"/>
    <p:sldId id="275" r:id="rId16"/>
    <p:sldId id="276" r:id="rId17"/>
    <p:sldId id="272" r:id="rId18"/>
  </p:sldIdLst>
  <p:sldSz cx="12192000" cy="6858000"/>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462EC17-301B-90D4-47B3-1BE0C1C0378E}" name="Weng, Jie (NYSERDA)" initials="WJ(" userId="S::jie.weng@nyserda.ny.gov::30745ddb-02e1-4a86-bfef-8c51bfe87e62" providerId="AD"/>
  <p188:author id="{7793283C-1389-9EA9-607F-4740D1C1316E}" name="Stella Lee" initials="SL" userId="S::stella.lee@energycenter.org::1d804a09-1463-4692-98fe-2d0f2596aef0" providerId="AD"/>
  <p188:author id="{74494E4C-9C88-2DA1-C9A0-CF5FE0EA44DB}" name="Andersen, Andy R (NYSERDA)" initials="AAR(" userId="S::andy.andersen@nyserda.ny.gov::b29e34e2-2c49-4861-897c-fb0eca8b4ebb" providerId="AD"/>
  <p188:author id="{B3C4B64D-64AF-053A-228A-11E79E1B0456}" name="McCabe, David S (NYSERDA)" initials="M(" userId="S::david.mccabe@nyserda.ny.gov::bee2afca-a0bf-4cb2-8516-b5d94e3f1b1f" providerId="AD"/>
  <p188:author id="{43D7E051-E534-8183-4494-A4CC41B26F1F}" name="Stella Lee" initials="SL" userId="S::stella.lee_energycenter.org#ext#@nysemail.onmicrosoft.com::289b246d-1c25-4423-acbc-eb54c6afca5a" providerId="AD"/>
  <p188:author id="{56B85092-4872-C39A-0590-BD1B59BE69EE}" name="Mikhail, Kerollos (NYSERDA)" initials="MK(" userId="S::kerollos.mikhail@nyserda.ny.gov::69746bb7-946e-4491-96d2-dd2acd419d01" providerId="AD"/>
  <p188:author id="{26DD8CA7-E705-F087-6CA8-F58A6FD92B23}" name="Wheelock, Cathy (NYSERDA)" initials="W(" userId="S::cathy.wheelock@nyserda.ny.gov::9ffbce8e-05b4-49be-8e7a-6561212a8a7d" providerId="AD"/>
  <p188:author id="{DA311CC0-4C34-47A1-11F0-AFB7E700297A}" name="Lomasney, Adam M (NYSERDA)" initials="LAM(" userId="S::adam.lomasney@nyserda.ny.gov::c882ebc0-eb6e-46d2-a8f7-da37b7407d5e"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464B43"/>
    <a:srgbClr val="465665"/>
    <a:srgbClr val="BCF5B6"/>
    <a:srgbClr val="9F9F9F"/>
    <a:srgbClr val="FDEEBE"/>
    <a:srgbClr val="365A3D"/>
    <a:srgbClr val="237357"/>
    <a:srgbClr val="04583D"/>
    <a:srgbClr val="004B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DFD521-1026-426A-87DF-E7B8ED53C291}" v="82" dt="2023-08-17T16:16:20.528"/>
    <p1510:client id="{F891F5E0-E0F2-A744-8083-CFD8BE4D24A8}" v="113" dt="2023-08-16T12:53:43.6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81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7B43885B-641C-AB4E-BA47-0331B97F57C6}"/>
    <pc:docChg chg="undo custSel addSld delSld modSld sldOrd delMainMaster">
      <pc:chgData name="Andersen, Andy R (NYSERDA)" userId="b29e34e2-2c49-4861-897c-fb0eca8b4ebb" providerId="ADAL" clId="{7B43885B-641C-AB4E-BA47-0331B97F57C6}" dt="2023-08-15T19:06:52.910" v="2759" actId="20577"/>
      <pc:docMkLst>
        <pc:docMk/>
      </pc:docMkLst>
      <pc:sldChg chg="addSp delSp modSp mod">
        <pc:chgData name="Andersen, Andy R (NYSERDA)" userId="b29e34e2-2c49-4861-897c-fb0eca8b4ebb" providerId="ADAL" clId="{7B43885B-641C-AB4E-BA47-0331B97F57C6}" dt="2023-08-15T18:40:34.081" v="2693" actId="478"/>
        <pc:sldMkLst>
          <pc:docMk/>
          <pc:sldMk cId="598762160" sldId="258"/>
        </pc:sldMkLst>
        <pc:spChg chg="del">
          <ac:chgData name="Andersen, Andy R (NYSERDA)" userId="b29e34e2-2c49-4861-897c-fb0eca8b4ebb" providerId="ADAL" clId="{7B43885B-641C-AB4E-BA47-0331B97F57C6}" dt="2023-08-15T18:40:31.724" v="2692" actId="478"/>
          <ac:spMkLst>
            <pc:docMk/>
            <pc:sldMk cId="598762160" sldId="258"/>
            <ac:spMk id="4" creationId="{563588CB-B6DB-0B32-68E6-1DF3AF45E4A3}"/>
          </ac:spMkLst>
        </pc:spChg>
        <pc:spChg chg="del">
          <ac:chgData name="Andersen, Andy R (NYSERDA)" userId="b29e34e2-2c49-4861-897c-fb0eca8b4ebb" providerId="ADAL" clId="{7B43885B-641C-AB4E-BA47-0331B97F57C6}" dt="2023-08-15T18:40:31.724" v="2692" actId="478"/>
          <ac:spMkLst>
            <pc:docMk/>
            <pc:sldMk cId="598762160" sldId="258"/>
            <ac:spMk id="6" creationId="{4464FC99-9CBA-4E8F-C29A-F93F6D89F6AB}"/>
          </ac:spMkLst>
        </pc:spChg>
        <pc:spChg chg="add del mod">
          <ac:chgData name="Andersen, Andy R (NYSERDA)" userId="b29e34e2-2c49-4861-897c-fb0eca8b4ebb" providerId="ADAL" clId="{7B43885B-641C-AB4E-BA47-0331B97F57C6}" dt="2023-08-15T18:40:34.081" v="2693" actId="478"/>
          <ac:spMkLst>
            <pc:docMk/>
            <pc:sldMk cId="598762160" sldId="258"/>
            <ac:spMk id="7" creationId="{D4EF4D9C-B297-BE66-90CA-EC234486FD21}"/>
          </ac:spMkLst>
        </pc:spChg>
        <pc:spChg chg="add del mod">
          <ac:chgData name="Andersen, Andy R (NYSERDA)" userId="b29e34e2-2c49-4861-897c-fb0eca8b4ebb" providerId="ADAL" clId="{7B43885B-641C-AB4E-BA47-0331B97F57C6}" dt="2023-08-15T18:40:34.081" v="2693" actId="478"/>
          <ac:spMkLst>
            <pc:docMk/>
            <pc:sldMk cId="598762160" sldId="258"/>
            <ac:spMk id="9" creationId="{ECDFD27E-641F-C5C1-3D8B-474E8B061855}"/>
          </ac:spMkLst>
        </pc:spChg>
      </pc:sldChg>
      <pc:sldChg chg="modSp mod modCm">
        <pc:chgData name="Andersen, Andy R (NYSERDA)" userId="b29e34e2-2c49-4861-897c-fb0eca8b4ebb" providerId="ADAL" clId="{7B43885B-641C-AB4E-BA47-0331B97F57C6}" dt="2023-08-14T13:24:11.345" v="10"/>
        <pc:sldMkLst>
          <pc:docMk/>
          <pc:sldMk cId="589509372" sldId="260"/>
        </pc:sldMkLst>
        <pc:spChg chg="mod">
          <ac:chgData name="Andersen, Andy R (NYSERDA)" userId="b29e34e2-2c49-4861-897c-fb0eca8b4ebb" providerId="ADAL" clId="{7B43885B-641C-AB4E-BA47-0331B97F57C6}" dt="2023-08-14T13:24:07.223" v="9" actId="20577"/>
          <ac:spMkLst>
            <pc:docMk/>
            <pc:sldMk cId="589509372" sldId="260"/>
            <ac:spMk id="12" creationId="{5D278773-3C13-4F75-CF3D-B3FAE10A63A0}"/>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4T13:24:11.345" v="10"/>
              <pc2:cmMkLst xmlns:pc2="http://schemas.microsoft.com/office/powerpoint/2019/9/main/command">
                <pc:docMk/>
                <pc:sldMk cId="589509372" sldId="260"/>
                <pc2:cmMk id="{B977476E-9C4C-4F25-80D1-2410E3B87AFB}"/>
              </pc2:cmMkLst>
            </pc226:cmChg>
          </p:ext>
        </pc:extLst>
      </pc:sldChg>
      <pc:sldChg chg="del">
        <pc:chgData name="Andersen, Andy R (NYSERDA)" userId="b29e34e2-2c49-4861-897c-fb0eca8b4ebb" providerId="ADAL" clId="{7B43885B-641C-AB4E-BA47-0331B97F57C6}" dt="2023-08-15T12:57:51.623" v="2657" actId="2696"/>
        <pc:sldMkLst>
          <pc:docMk/>
          <pc:sldMk cId="3217589653" sldId="265"/>
        </pc:sldMkLst>
      </pc:sldChg>
      <pc:sldChg chg="del modCm">
        <pc:chgData name="Andersen, Andy R (NYSERDA)" userId="b29e34e2-2c49-4861-897c-fb0eca8b4ebb" providerId="ADAL" clId="{7B43885B-641C-AB4E-BA47-0331B97F57C6}" dt="2023-08-15T12:57:53.115" v="2658" actId="2696"/>
        <pc:sldMkLst>
          <pc:docMk/>
          <pc:sldMk cId="1371396291" sldId="266"/>
        </pc:sldMkLst>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4T13:25:59.402" v="12"/>
              <pc2:cmMkLst xmlns:pc2="http://schemas.microsoft.com/office/powerpoint/2019/9/main/command">
                <pc:docMk/>
                <pc:sldMk cId="1371396291" sldId="266"/>
                <pc2:cmMk id="{3397200D-5994-4654-89DD-106CBA3EC533}"/>
              </pc2:cmMkLst>
            </pc226:cmChg>
            <pc226:cmChg xmlns:pc226="http://schemas.microsoft.com/office/powerpoint/2022/06/main/command" chg="mod">
              <pc226:chgData name="Andersen, Andy R (NYSERDA)" userId="b29e34e2-2c49-4861-897c-fb0eca8b4ebb" providerId="ADAL" clId="{7B43885B-641C-AB4E-BA47-0331B97F57C6}" dt="2023-08-14T13:25:30.422" v="11"/>
              <pc2:cmMkLst xmlns:pc2="http://schemas.microsoft.com/office/powerpoint/2019/9/main/command">
                <pc:docMk/>
                <pc:sldMk cId="1371396291" sldId="266"/>
                <pc2:cmMk id="{4E772895-2899-4EBE-B532-316C206110BC}"/>
              </pc2:cmMkLst>
            </pc226:cmChg>
            <pc226:cmChg xmlns:pc226="http://schemas.microsoft.com/office/powerpoint/2022/06/main/command" chg="mod">
              <pc226:chgData name="Andersen, Andy R (NYSERDA)" userId="b29e34e2-2c49-4861-897c-fb0eca8b4ebb" providerId="ADAL" clId="{7B43885B-641C-AB4E-BA47-0331B97F57C6}" dt="2023-08-14T13:29:04.698" v="31"/>
              <pc2:cmMkLst xmlns:pc2="http://schemas.microsoft.com/office/powerpoint/2019/9/main/command">
                <pc:docMk/>
                <pc:sldMk cId="1371396291" sldId="266"/>
                <pc2:cmMk id="{6407619B-90EA-44CA-B462-EBA42D5B7BB9}"/>
              </pc2:cmMkLst>
            </pc226:cmChg>
            <pc226:cmChg xmlns:pc226="http://schemas.microsoft.com/office/powerpoint/2022/06/main/command" chg="mod">
              <pc226:chgData name="Andersen, Andy R (NYSERDA)" userId="b29e34e2-2c49-4861-897c-fb0eca8b4ebb" providerId="ADAL" clId="{7B43885B-641C-AB4E-BA47-0331B97F57C6}" dt="2023-08-14T13:29:30.697" v="33"/>
              <pc2:cmMkLst xmlns:pc2="http://schemas.microsoft.com/office/powerpoint/2019/9/main/command">
                <pc:docMk/>
                <pc:sldMk cId="1371396291" sldId="266"/>
                <pc2:cmMk id="{36D639B4-739E-4FDD-831B-3D6E0DA34B49}"/>
              </pc2:cmMkLst>
              <pc226:cmRplyChg chg="add">
                <pc226:chgData name="Andersen, Andy R (NYSERDA)" userId="b29e34e2-2c49-4861-897c-fb0eca8b4ebb" providerId="ADAL" clId="{7B43885B-641C-AB4E-BA47-0331B97F57C6}" dt="2023-08-14T13:29:28.442" v="32"/>
                <pc2:cmRplyMkLst xmlns:pc2="http://schemas.microsoft.com/office/powerpoint/2019/9/main/command">
                  <pc:docMk/>
                  <pc:sldMk cId="1371396291" sldId="266"/>
                  <pc2:cmMk id="{36D639B4-739E-4FDD-831B-3D6E0DA34B49}"/>
                  <pc2:cmRplyMk id="{D01E3242-C9BC-8C49-8FFB-6BFDE4CE8488}"/>
                </pc2:cmRplyMkLst>
              </pc226:cmRplyChg>
              <pc226:cmRplyChg chg="add">
                <pc226:chgData name="Andersen, Andy R (NYSERDA)" userId="b29e34e2-2c49-4861-897c-fb0eca8b4ebb" providerId="ADAL" clId="{7B43885B-641C-AB4E-BA47-0331B97F57C6}" dt="2023-08-14T13:27:16.188" v="13"/>
                <pc2:cmRplyMkLst xmlns:pc2="http://schemas.microsoft.com/office/powerpoint/2019/9/main/command">
                  <pc:docMk/>
                  <pc:sldMk cId="1371396291" sldId="266"/>
                  <pc2:cmMk id="{36D639B4-739E-4FDD-831B-3D6E0DA34B49}"/>
                  <pc2:cmRplyMk id="{4C9BAD5C-80F2-774D-B38D-2C59EB352606}"/>
                </pc2:cmRplyMkLst>
              </pc226:cmRplyChg>
            </pc226:cmChg>
          </p:ext>
        </pc:extLst>
      </pc:sldChg>
      <pc:sldChg chg="del">
        <pc:chgData name="Andersen, Andy R (NYSERDA)" userId="b29e34e2-2c49-4861-897c-fb0eca8b4ebb" providerId="ADAL" clId="{7B43885B-641C-AB4E-BA47-0331B97F57C6}" dt="2023-08-15T12:57:55.799" v="2659" actId="2696"/>
        <pc:sldMkLst>
          <pc:docMk/>
          <pc:sldMk cId="1635619303" sldId="267"/>
        </pc:sldMkLst>
      </pc:sldChg>
      <pc:sldChg chg="modSp add del mod modCm">
        <pc:chgData name="Andersen, Andy R (NYSERDA)" userId="b29e34e2-2c49-4861-897c-fb0eca8b4ebb" providerId="ADAL" clId="{7B43885B-641C-AB4E-BA47-0331B97F57C6}" dt="2023-08-15T12:58:03.719" v="2662" actId="2696"/>
        <pc:sldMkLst>
          <pc:docMk/>
          <pc:sldMk cId="3784473603" sldId="268"/>
        </pc:sldMkLst>
        <pc:spChg chg="mod">
          <ac:chgData name="Andersen, Andy R (NYSERDA)" userId="b29e34e2-2c49-4861-897c-fb0eca8b4ebb" providerId="ADAL" clId="{7B43885B-641C-AB4E-BA47-0331B97F57C6}" dt="2023-08-14T13:28:18.299" v="29" actId="20577"/>
          <ac:spMkLst>
            <pc:docMk/>
            <pc:sldMk cId="3784473603" sldId="268"/>
            <ac:spMk id="2" creationId="{A026EE81-1572-A81A-B94C-BA8D92E9579B}"/>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4T13:28:21.799" v="30"/>
              <pc2:cmMkLst xmlns:pc2="http://schemas.microsoft.com/office/powerpoint/2019/9/main/command">
                <pc:docMk/>
                <pc:sldMk cId="3784473603" sldId="268"/>
                <pc2:cmMk id="{46D61961-5FCA-4A38-A05C-3E0CB6D020D7}"/>
              </pc2:cmMkLst>
              <pc226:cmRplyChg chg="add">
                <pc226:chgData name="Andersen, Andy R (NYSERDA)" userId="b29e34e2-2c49-4861-897c-fb0eca8b4ebb" providerId="ADAL" clId="{7B43885B-641C-AB4E-BA47-0331B97F57C6}" dt="2023-08-14T13:28:08.380" v="15"/>
                <pc2:cmRplyMkLst xmlns:pc2="http://schemas.microsoft.com/office/powerpoint/2019/9/main/command">
                  <pc:docMk/>
                  <pc:sldMk cId="3784473603" sldId="268"/>
                  <pc2:cmMk id="{46D61961-5FCA-4A38-A05C-3E0CB6D020D7}"/>
                  <pc2:cmRplyMk id="{01745667-6642-F946-8204-E0250B36B756}"/>
                </pc2:cmRplyMkLst>
              </pc226:cmRplyChg>
              <pc226:cmRplyChg chg="add">
                <pc226:chgData name="Andersen, Andy R (NYSERDA)" userId="b29e34e2-2c49-4861-897c-fb0eca8b4ebb" providerId="ADAL" clId="{7B43885B-641C-AB4E-BA47-0331B97F57C6}" dt="2023-08-14T13:27:56.174" v="14"/>
                <pc2:cmRplyMkLst xmlns:pc2="http://schemas.microsoft.com/office/powerpoint/2019/9/main/command">
                  <pc:docMk/>
                  <pc:sldMk cId="3784473603" sldId="268"/>
                  <pc2:cmMk id="{46D61961-5FCA-4A38-A05C-3E0CB6D020D7}"/>
                  <pc2:cmRplyMk id="{91B4C78A-A384-754D-BC56-42305BA7E30C}"/>
                </pc2:cmRplyMkLst>
              </pc226:cmRplyChg>
            </pc226:cmChg>
          </p:ext>
        </pc:extLst>
      </pc:sldChg>
      <pc:sldChg chg="modCm">
        <pc:chgData name="Andersen, Andy R (NYSERDA)" userId="b29e34e2-2c49-4861-897c-fb0eca8b4ebb" providerId="ADAL" clId="{7B43885B-641C-AB4E-BA47-0331B97F57C6}" dt="2023-08-15T12:57:34.571" v="2656"/>
        <pc:sldMkLst>
          <pc:docMk/>
          <pc:sldMk cId="1682148357" sldId="272"/>
        </pc:sldMkLst>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2:57:34.571" v="2656"/>
              <pc2:cmMkLst xmlns:pc2="http://schemas.microsoft.com/office/powerpoint/2019/9/main/command">
                <pc:docMk/>
                <pc:sldMk cId="1682148357" sldId="272"/>
                <pc2:cmMk id="{3BB90ACA-1533-4677-AFDA-61F26EC47403}"/>
              </pc2:cmMkLst>
            </pc226:cmChg>
          </p:ext>
        </pc:extLst>
      </pc:sldChg>
      <pc:sldChg chg="modSp mod modCm">
        <pc:chgData name="Andersen, Andy R (NYSERDA)" userId="b29e34e2-2c49-4861-897c-fb0eca8b4ebb" providerId="ADAL" clId="{7B43885B-641C-AB4E-BA47-0331B97F57C6}" dt="2023-08-15T19:06:52.910" v="2759" actId="20577"/>
        <pc:sldMkLst>
          <pc:docMk/>
          <pc:sldMk cId="2224160690" sldId="275"/>
        </pc:sldMkLst>
        <pc:spChg chg="mod">
          <ac:chgData name="Andersen, Andy R (NYSERDA)" userId="b29e34e2-2c49-4861-897c-fb0eca8b4ebb" providerId="ADAL" clId="{7B43885B-641C-AB4E-BA47-0331B97F57C6}" dt="2023-08-15T19:06:52.910" v="2759" actId="20577"/>
          <ac:spMkLst>
            <pc:docMk/>
            <pc:sldMk cId="2224160690" sldId="275"/>
            <ac:spMk id="18" creationId="{F3C549CE-F78D-DA35-54B0-37FECAC645B6}"/>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9:06:52.910" v="2759" actId="20577"/>
              <pc2:cmMkLst xmlns:pc2="http://schemas.microsoft.com/office/powerpoint/2019/9/main/command">
                <pc:docMk/>
                <pc:sldMk cId="2224160690" sldId="275"/>
                <pc2:cmMk id="{A469EE4C-5A55-45AF-8120-C6B750AFE445}"/>
              </pc2:cmMkLst>
            </pc226:cmChg>
          </p:ext>
        </pc:extLst>
      </pc:sldChg>
      <pc:sldChg chg="addSp delSp modSp mod modClrScheme modCm chgLayout">
        <pc:chgData name="Andersen, Andy R (NYSERDA)" userId="b29e34e2-2c49-4861-897c-fb0eca8b4ebb" providerId="ADAL" clId="{7B43885B-641C-AB4E-BA47-0331B97F57C6}" dt="2023-08-15T13:37:39.423" v="2691"/>
        <pc:sldMkLst>
          <pc:docMk/>
          <pc:sldMk cId="314730416" sldId="277"/>
        </pc:sldMkLst>
        <pc:spChg chg="del mod">
          <ac:chgData name="Andersen, Andy R (NYSERDA)" userId="b29e34e2-2c49-4861-897c-fb0eca8b4ebb" providerId="ADAL" clId="{7B43885B-641C-AB4E-BA47-0331B97F57C6}" dt="2023-08-14T14:44:20.937" v="1432" actId="478"/>
          <ac:spMkLst>
            <pc:docMk/>
            <pc:sldMk cId="314730416" sldId="277"/>
            <ac:spMk id="2" creationId="{8A8701EE-BC45-8E24-D550-C66F777E462F}"/>
          </ac:spMkLst>
        </pc:spChg>
        <pc:spChg chg="add mod ord">
          <ac:chgData name="Andersen, Andy R (NYSERDA)" userId="b29e34e2-2c49-4861-897c-fb0eca8b4ebb" providerId="ADAL" clId="{7B43885B-641C-AB4E-BA47-0331B97F57C6}" dt="2023-08-14T14:44:09.145" v="1428" actId="255"/>
          <ac:spMkLst>
            <pc:docMk/>
            <pc:sldMk cId="314730416" sldId="277"/>
            <ac:spMk id="4" creationId="{E986C716-756D-D7B9-CAC1-AEA51153CD03}"/>
          </ac:spMkLst>
        </pc:spChg>
        <pc:spChg chg="add mod ord">
          <ac:chgData name="Andersen, Andy R (NYSERDA)" userId="b29e34e2-2c49-4861-897c-fb0eca8b4ebb" providerId="ADAL" clId="{7B43885B-641C-AB4E-BA47-0331B97F57C6}" dt="2023-08-14T14:45:01.135" v="1445" actId="12"/>
          <ac:spMkLst>
            <pc:docMk/>
            <pc:sldMk cId="314730416" sldId="277"/>
            <ac:spMk id="5" creationId="{611DA5BA-CF59-8013-17E2-E8F1891FCF93}"/>
          </ac:spMkLst>
        </pc:spChg>
        <pc:spChg chg="add mod">
          <ac:chgData name="Andersen, Andy R (NYSERDA)" userId="b29e34e2-2c49-4861-897c-fb0eca8b4ebb" providerId="ADAL" clId="{7B43885B-641C-AB4E-BA47-0331B97F57C6}" dt="2023-08-14T14:46:05.897" v="1515" actId="20577"/>
          <ac:spMkLst>
            <pc:docMk/>
            <pc:sldMk cId="314730416" sldId="277"/>
            <ac:spMk id="6" creationId="{F44CC03B-8D2D-06C5-6990-313A194A8F9B}"/>
          </ac:spMkLst>
        </pc:spChg>
        <pc:spChg chg="add mod">
          <ac:chgData name="Andersen, Andy R (NYSERDA)" userId="b29e34e2-2c49-4861-897c-fb0eca8b4ebb" providerId="ADAL" clId="{7B43885B-641C-AB4E-BA47-0331B97F57C6}" dt="2023-08-14T14:50:10.824" v="2440" actId="14100"/>
          <ac:spMkLst>
            <pc:docMk/>
            <pc:sldMk cId="314730416" sldId="277"/>
            <ac:spMk id="7" creationId="{41D68438-3AC6-089D-0406-CAD7ECEAC1FC}"/>
          </ac:spMkLst>
        </pc:spChg>
        <pc:spChg chg="add mod">
          <ac:chgData name="Andersen, Andy R (NYSERDA)" userId="b29e34e2-2c49-4861-897c-fb0eca8b4ebb" providerId="ADAL" clId="{7B43885B-641C-AB4E-BA47-0331B97F57C6}" dt="2023-08-14T14:46:13.020" v="1539" actId="20577"/>
          <ac:spMkLst>
            <pc:docMk/>
            <pc:sldMk cId="314730416" sldId="277"/>
            <ac:spMk id="8" creationId="{55C2ED01-2AF7-7947-033B-F0F142ED7D30}"/>
          </ac:spMkLst>
        </pc:spChg>
        <pc:spChg chg="add mod">
          <ac:chgData name="Andersen, Andy R (NYSERDA)" userId="b29e34e2-2c49-4861-897c-fb0eca8b4ebb" providerId="ADAL" clId="{7B43885B-641C-AB4E-BA47-0331B97F57C6}" dt="2023-08-15T13:37:36.020" v="2690" actId="20577"/>
          <ac:spMkLst>
            <pc:docMk/>
            <pc:sldMk cId="314730416" sldId="277"/>
            <ac:spMk id="9" creationId="{5E335C6B-5679-90B3-B52B-FC2843FEAAE5}"/>
          </ac:spMkLst>
        </pc:spChg>
        <pc:graphicFrameChg chg="del mod modGraphic">
          <ac:chgData name="Andersen, Andy R (NYSERDA)" userId="b29e34e2-2c49-4861-897c-fb0eca8b4ebb" providerId="ADAL" clId="{7B43885B-641C-AB4E-BA47-0331B97F57C6}" dt="2023-08-14T14:50:06.726" v="2439" actId="478"/>
          <ac:graphicFrameMkLst>
            <pc:docMk/>
            <pc:sldMk cId="314730416" sldId="277"/>
            <ac:graphicFrameMk id="3" creationId="{BB0DA7DB-4317-8203-0F63-2F1E2F0940BD}"/>
          </ac:graphicFrameMkLst>
        </pc:graphicFrame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3:37:39.423" v="2691"/>
              <pc2:cmMkLst xmlns:pc2="http://schemas.microsoft.com/office/powerpoint/2019/9/main/command">
                <pc:docMk/>
                <pc:sldMk cId="314730416" sldId="277"/>
                <pc2:cmMk id="{3E4742F0-987C-4A2A-A70F-45AC1E679ECD}"/>
              </pc2:cmMkLst>
              <pc226:cmRplyChg chg="add">
                <pc226:chgData name="Andersen, Andy R (NYSERDA)" userId="b29e34e2-2c49-4861-897c-fb0eca8b4ebb" providerId="ADAL" clId="{7B43885B-641C-AB4E-BA47-0331B97F57C6}" dt="2023-08-15T12:56:53.774" v="2655"/>
                <pc2:cmRplyMkLst xmlns:pc2="http://schemas.microsoft.com/office/powerpoint/2019/9/main/command">
                  <pc:docMk/>
                  <pc:sldMk cId="314730416" sldId="277"/>
                  <pc2:cmMk id="{3E4742F0-987C-4A2A-A70F-45AC1E679ECD}"/>
                  <pc2:cmRplyMk id="{EA407E28-C03B-7042-BF1A-C8998ABB5F0C}"/>
                </pc2:cmRplyMkLst>
              </pc226:cmRplyChg>
            </pc226:cmChg>
          </p:ext>
        </pc:extLst>
      </pc:sldChg>
      <pc:sldChg chg="addSp delSp modSp mod ord modClrScheme modCm chgLayout">
        <pc:chgData name="Andersen, Andy R (NYSERDA)" userId="b29e34e2-2c49-4861-897c-fb0eca8b4ebb" providerId="ADAL" clId="{7B43885B-641C-AB4E-BA47-0331B97F57C6}" dt="2023-08-15T18:46:52.353" v="2721" actId="20577"/>
        <pc:sldMkLst>
          <pc:docMk/>
          <pc:sldMk cId="4273249599" sldId="278"/>
        </pc:sldMkLst>
        <pc:spChg chg="mod ord">
          <ac:chgData name="Andersen, Andy R (NYSERDA)" userId="b29e34e2-2c49-4861-897c-fb0eca8b4ebb" providerId="ADAL" clId="{7B43885B-641C-AB4E-BA47-0331B97F57C6}" dt="2023-08-15T12:58:13.654" v="2670" actId="20577"/>
          <ac:spMkLst>
            <pc:docMk/>
            <pc:sldMk cId="4273249599" sldId="278"/>
            <ac:spMk id="2" creationId="{8087ACB9-D2E3-4075-1039-A188708FA8D7}"/>
          </ac:spMkLst>
        </pc:spChg>
        <pc:spChg chg="add mod ord">
          <ac:chgData name="Andersen, Andy R (NYSERDA)" userId="b29e34e2-2c49-4861-897c-fb0eca8b4ebb" providerId="ADAL" clId="{7B43885B-641C-AB4E-BA47-0331B97F57C6}" dt="2023-08-14T14:40:59.296" v="1323" actId="14100"/>
          <ac:spMkLst>
            <pc:docMk/>
            <pc:sldMk cId="4273249599" sldId="278"/>
            <ac:spMk id="3" creationId="{15C93805-9B1C-DFDC-2CB6-B646BB3BB26D}"/>
          </ac:spMkLst>
        </pc:spChg>
        <pc:spChg chg="del mod">
          <ac:chgData name="Andersen, Andy R (NYSERDA)" userId="b29e34e2-2c49-4861-897c-fb0eca8b4ebb" providerId="ADAL" clId="{7B43885B-641C-AB4E-BA47-0331B97F57C6}" dt="2023-08-14T14:34:06.706" v="943" actId="478"/>
          <ac:spMkLst>
            <pc:docMk/>
            <pc:sldMk cId="4273249599" sldId="278"/>
            <ac:spMk id="4" creationId="{F8DF9F73-148F-E6C3-A5F8-E7CC534A2CE8}"/>
          </ac:spMkLst>
        </pc:spChg>
        <pc:spChg chg="add mod">
          <ac:chgData name="Andersen, Andy R (NYSERDA)" userId="b29e34e2-2c49-4861-897c-fb0eca8b4ebb" providerId="ADAL" clId="{7B43885B-641C-AB4E-BA47-0331B97F57C6}" dt="2023-08-14T14:41:05.798" v="1324" actId="1076"/>
          <ac:spMkLst>
            <pc:docMk/>
            <pc:sldMk cId="4273249599" sldId="278"/>
            <ac:spMk id="5" creationId="{A65E435D-20A1-91DD-EA8E-847B36E78519}"/>
          </ac:spMkLst>
        </pc:spChg>
        <pc:spChg chg="add mod">
          <ac:chgData name="Andersen, Andy R (NYSERDA)" userId="b29e34e2-2c49-4861-897c-fb0eca8b4ebb" providerId="ADAL" clId="{7B43885B-641C-AB4E-BA47-0331B97F57C6}" dt="2023-08-14T14:41:21.992" v="1329" actId="12"/>
          <ac:spMkLst>
            <pc:docMk/>
            <pc:sldMk cId="4273249599" sldId="278"/>
            <ac:spMk id="6" creationId="{D5E36F88-CD75-85C9-C4B0-6FD93155A7C2}"/>
          </ac:spMkLst>
        </pc:spChg>
        <pc:spChg chg="add mod">
          <ac:chgData name="Andersen, Andy R (NYSERDA)" userId="b29e34e2-2c49-4861-897c-fb0eca8b4ebb" providerId="ADAL" clId="{7B43885B-641C-AB4E-BA47-0331B97F57C6}" dt="2023-08-14T14:41:05.798" v="1324" actId="1076"/>
          <ac:spMkLst>
            <pc:docMk/>
            <pc:sldMk cId="4273249599" sldId="278"/>
            <ac:spMk id="7" creationId="{91D6B623-FFA1-53F1-C2EB-8DD37F416E33}"/>
          </ac:spMkLst>
        </pc:spChg>
        <pc:spChg chg="add mod">
          <ac:chgData name="Andersen, Andy R (NYSERDA)" userId="b29e34e2-2c49-4861-897c-fb0eca8b4ebb" providerId="ADAL" clId="{7B43885B-641C-AB4E-BA47-0331B97F57C6}" dt="2023-08-15T18:46:40.390" v="2711" actId="20577"/>
          <ac:spMkLst>
            <pc:docMk/>
            <pc:sldMk cId="4273249599" sldId="278"/>
            <ac:spMk id="8" creationId="{6B79FE50-DFA6-71A4-BD6F-ED28351B8C5E}"/>
          </ac:spMkLst>
        </pc:spChg>
        <pc:spChg chg="add mod">
          <ac:chgData name="Andersen, Andy R (NYSERDA)" userId="b29e34e2-2c49-4861-897c-fb0eca8b4ebb" providerId="ADAL" clId="{7B43885B-641C-AB4E-BA47-0331B97F57C6}" dt="2023-08-15T18:46:52.353" v="2721" actId="20577"/>
          <ac:spMkLst>
            <pc:docMk/>
            <pc:sldMk cId="4273249599" sldId="278"/>
            <ac:spMk id="9" creationId="{FE28E521-AE33-ACFE-00FF-7D29DF143FCC}"/>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8:46:52.353" v="2721" actId="20577"/>
              <pc2:cmMkLst xmlns:pc2="http://schemas.microsoft.com/office/powerpoint/2019/9/main/command">
                <pc:docMk/>
                <pc:sldMk cId="4273249599" sldId="278"/>
                <pc2:cmMk id="{EBA62170-FAAB-4773-9586-4F5C394DE007}"/>
              </pc2:cmMkLst>
            </pc226:cmChg>
          </p:ext>
        </pc:extLst>
      </pc:sldChg>
      <pc:sldChg chg="addSp delSp modSp mod modClrScheme delCm modCm chgLayout">
        <pc:chgData name="Andersen, Andy R (NYSERDA)" userId="b29e34e2-2c49-4861-897c-fb0eca8b4ebb" providerId="ADAL" clId="{7B43885B-641C-AB4E-BA47-0331B97F57C6}" dt="2023-08-15T18:51:01.546" v="2758" actId="20577"/>
        <pc:sldMkLst>
          <pc:docMk/>
          <pc:sldMk cId="1370364718" sldId="279"/>
        </pc:sldMkLst>
        <pc:spChg chg="add mod ord">
          <ac:chgData name="Andersen, Andy R (NYSERDA)" userId="b29e34e2-2c49-4861-897c-fb0eca8b4ebb" providerId="ADAL" clId="{7B43885B-641C-AB4E-BA47-0331B97F57C6}" dt="2023-08-14T13:56:40.006" v="874" actId="255"/>
          <ac:spMkLst>
            <pc:docMk/>
            <pc:sldMk cId="1370364718" sldId="279"/>
            <ac:spMk id="2" creationId="{BF50A427-623D-261E-17C4-74BBD0B5088C}"/>
          </ac:spMkLst>
        </pc:spChg>
        <pc:spChg chg="add mod ord">
          <ac:chgData name="Andersen, Andy R (NYSERDA)" userId="b29e34e2-2c49-4861-897c-fb0eca8b4ebb" providerId="ADAL" clId="{7B43885B-641C-AB4E-BA47-0331B97F57C6}" dt="2023-08-15T18:51:01.546" v="2758" actId="20577"/>
          <ac:spMkLst>
            <pc:docMk/>
            <pc:sldMk cId="1370364718" sldId="279"/>
            <ac:spMk id="3" creationId="{DB2C02A6-7A7F-B848-396F-C5158409B292}"/>
          </ac:spMkLst>
        </pc:spChg>
        <pc:spChg chg="del">
          <ac:chgData name="Andersen, Andy R (NYSERDA)" userId="b29e34e2-2c49-4861-897c-fb0eca8b4ebb" providerId="ADAL" clId="{7B43885B-641C-AB4E-BA47-0331B97F57C6}" dt="2023-08-14T13:56:43.007" v="875" actId="478"/>
          <ac:spMkLst>
            <pc:docMk/>
            <pc:sldMk cId="1370364718" sldId="279"/>
            <ac:spMk id="4" creationId="{D123E25B-7AD6-D2EB-A905-44ED2D1EE94E}"/>
          </ac:spMkLst>
        </pc:spChg>
        <pc:spChg chg="del mod">
          <ac:chgData name="Andersen, Andy R (NYSERDA)" userId="b29e34e2-2c49-4861-897c-fb0eca8b4ebb" providerId="ADAL" clId="{7B43885B-641C-AB4E-BA47-0331B97F57C6}" dt="2023-08-14T13:56:52.608" v="879" actId="478"/>
          <ac:spMkLst>
            <pc:docMk/>
            <pc:sldMk cId="1370364718" sldId="279"/>
            <ac:spMk id="6" creationId="{C5E594E9-5B7B-4C9C-FC99-F8E653036407}"/>
          </ac:spMkLst>
        </pc:spChg>
        <pc:extLst>
          <p:ext xmlns:p="http://schemas.openxmlformats.org/presentationml/2006/main" uri="{D6D511B9-2390-475A-947B-AFAB55BFBCF1}">
            <pc226:cmChg xmlns:pc226="http://schemas.microsoft.com/office/powerpoint/2022/06/main/command" chg="del mod">
              <pc226:chgData name="Andersen, Andy R (NYSERDA)" userId="b29e34e2-2c49-4861-897c-fb0eca8b4ebb" providerId="ADAL" clId="{7B43885B-641C-AB4E-BA47-0331B97F57C6}" dt="2023-08-15T12:55:22.394" v="2643"/>
              <pc2:cmMkLst xmlns:pc2="http://schemas.microsoft.com/office/powerpoint/2019/9/main/command">
                <pc:docMk/>
                <pc:sldMk cId="1370364718" sldId="279"/>
                <pc2:cmMk id="{E0B032E1-5FF9-4F2A-A299-2AF11CC57726}"/>
              </pc2:cmMkLst>
            </pc226:cmChg>
          </p:ext>
        </pc:extLst>
      </pc:sldChg>
      <pc:sldChg chg="addSp delSp modSp mod modClrScheme modCm chgLayout">
        <pc:chgData name="Andersen, Andy R (NYSERDA)" userId="b29e34e2-2c49-4861-897c-fb0eca8b4ebb" providerId="ADAL" clId="{7B43885B-641C-AB4E-BA47-0331B97F57C6}" dt="2023-08-15T18:47:15.335" v="2738" actId="20577"/>
        <pc:sldMkLst>
          <pc:docMk/>
          <pc:sldMk cId="3590242252" sldId="280"/>
        </pc:sldMkLst>
        <pc:spChg chg="add mod ord">
          <ac:chgData name="Andersen, Andy R (NYSERDA)" userId="b29e34e2-2c49-4861-897c-fb0eca8b4ebb" providerId="ADAL" clId="{7B43885B-641C-AB4E-BA47-0331B97F57C6}" dt="2023-08-14T13:48:35.521" v="504" actId="255"/>
          <ac:spMkLst>
            <pc:docMk/>
            <pc:sldMk cId="3590242252" sldId="280"/>
            <ac:spMk id="2" creationId="{B4990D45-7B42-7D25-5760-D354731F4479}"/>
          </ac:spMkLst>
        </pc:spChg>
        <pc:spChg chg="add mod ord">
          <ac:chgData name="Andersen, Andy R (NYSERDA)" userId="b29e34e2-2c49-4861-897c-fb0eca8b4ebb" providerId="ADAL" clId="{7B43885B-641C-AB4E-BA47-0331B97F57C6}" dt="2023-08-15T18:47:15.335" v="2738" actId="20577"/>
          <ac:spMkLst>
            <pc:docMk/>
            <pc:sldMk cId="3590242252" sldId="280"/>
            <ac:spMk id="3" creationId="{0EEE17E7-D63E-D6DD-0B09-CCBE3779A8F7}"/>
          </ac:spMkLst>
        </pc:spChg>
        <pc:spChg chg="add mod">
          <ac:chgData name="Andersen, Andy R (NYSERDA)" userId="b29e34e2-2c49-4861-897c-fb0eca8b4ebb" providerId="ADAL" clId="{7B43885B-641C-AB4E-BA47-0331B97F57C6}" dt="2023-08-14T13:56:10.757" v="827" actId="255"/>
          <ac:spMkLst>
            <pc:docMk/>
            <pc:sldMk cId="3590242252" sldId="280"/>
            <ac:spMk id="4" creationId="{95843617-A2AC-8D40-769C-B312616F3BCE}"/>
          </ac:spMkLst>
        </pc:spChg>
        <pc:spChg chg="del mod">
          <ac:chgData name="Andersen, Andy R (NYSERDA)" userId="b29e34e2-2c49-4861-897c-fb0eca8b4ebb" providerId="ADAL" clId="{7B43885B-641C-AB4E-BA47-0331B97F57C6}" dt="2023-08-14T13:48:39.879" v="506" actId="478"/>
          <ac:spMkLst>
            <pc:docMk/>
            <pc:sldMk cId="3590242252" sldId="280"/>
            <ac:spMk id="5" creationId="{320B181E-30D9-329B-C528-679616EE7F50}"/>
          </ac:spMkLst>
        </pc:spChg>
        <pc:spChg chg="add mod">
          <ac:chgData name="Andersen, Andy R (NYSERDA)" userId="b29e34e2-2c49-4861-897c-fb0eca8b4ebb" providerId="ADAL" clId="{7B43885B-641C-AB4E-BA47-0331B97F57C6}" dt="2023-08-14T13:56:10.757" v="827" actId="255"/>
          <ac:spMkLst>
            <pc:docMk/>
            <pc:sldMk cId="3590242252" sldId="280"/>
            <ac:spMk id="6" creationId="{10E2F842-D425-E042-DF4A-561E3F37620E}"/>
          </ac:spMkLst>
        </pc:spChg>
        <pc:spChg chg="add mod">
          <ac:chgData name="Andersen, Andy R (NYSERDA)" userId="b29e34e2-2c49-4861-897c-fb0eca8b4ebb" providerId="ADAL" clId="{7B43885B-641C-AB4E-BA47-0331B97F57C6}" dt="2023-08-14T13:56:10.757" v="827" actId="255"/>
          <ac:spMkLst>
            <pc:docMk/>
            <pc:sldMk cId="3590242252" sldId="280"/>
            <ac:spMk id="7" creationId="{31B7683D-7FA7-81DD-BF53-1AAF0EC77D1C}"/>
          </ac:spMkLst>
        </pc:spChg>
        <pc:spChg chg="del mod">
          <ac:chgData name="Andersen, Andy R (NYSERDA)" userId="b29e34e2-2c49-4861-897c-fb0eca8b4ebb" providerId="ADAL" clId="{7B43885B-641C-AB4E-BA47-0331B97F57C6}" dt="2023-08-14T13:51:01.618" v="525" actId="478"/>
          <ac:spMkLst>
            <pc:docMk/>
            <pc:sldMk cId="3590242252" sldId="280"/>
            <ac:spMk id="8" creationId="{BBE75039-70CB-85B0-1D4E-E27504CE96E7}"/>
          </ac:spMkLst>
        </pc:spChg>
        <pc:spChg chg="add del mod">
          <ac:chgData name="Andersen, Andy R (NYSERDA)" userId="b29e34e2-2c49-4861-897c-fb0eca8b4ebb" providerId="ADAL" clId="{7B43885B-641C-AB4E-BA47-0331B97F57C6}" dt="2023-08-14T13:52:21.266" v="549" actId="478"/>
          <ac:spMkLst>
            <pc:docMk/>
            <pc:sldMk cId="3590242252" sldId="280"/>
            <ac:spMk id="9" creationId="{4F5066B1-0242-1C91-F188-5B0AF6C94A5C}"/>
          </ac:spMkLst>
        </pc:spChg>
        <pc:spChg chg="add mod">
          <ac:chgData name="Andersen, Andy R (NYSERDA)" userId="b29e34e2-2c49-4861-897c-fb0eca8b4ebb" providerId="ADAL" clId="{7B43885B-641C-AB4E-BA47-0331B97F57C6}" dt="2023-08-14T13:55:57.707" v="825" actId="255"/>
          <ac:spMkLst>
            <pc:docMk/>
            <pc:sldMk cId="3590242252" sldId="280"/>
            <ac:spMk id="11" creationId="{DD7F3CDC-12FE-F427-672E-A94DEFE5EB45}"/>
          </ac:spMkLst>
        </pc:spChg>
        <pc:spChg chg="add mod">
          <ac:chgData name="Andersen, Andy R (NYSERDA)" userId="b29e34e2-2c49-4861-897c-fb0eca8b4ebb" providerId="ADAL" clId="{7B43885B-641C-AB4E-BA47-0331B97F57C6}" dt="2023-08-14T13:55:57.707" v="825" actId="255"/>
          <ac:spMkLst>
            <pc:docMk/>
            <pc:sldMk cId="3590242252" sldId="280"/>
            <ac:spMk id="12" creationId="{E310495C-43BA-B04B-2558-C8E61781CB1C}"/>
          </ac:spMkLst>
        </pc:spChg>
        <pc:spChg chg="add mod">
          <ac:chgData name="Andersen, Andy R (NYSERDA)" userId="b29e34e2-2c49-4861-897c-fb0eca8b4ebb" providerId="ADAL" clId="{7B43885B-641C-AB4E-BA47-0331B97F57C6}" dt="2023-08-14T13:55:57.707" v="825" actId="255"/>
          <ac:spMkLst>
            <pc:docMk/>
            <pc:sldMk cId="3590242252" sldId="280"/>
            <ac:spMk id="13" creationId="{E1F205A1-EC00-89C0-8860-391AE6397AE4}"/>
          </ac:spMkLst>
        </pc:spChg>
        <pc:graphicFrameChg chg="del mod">
          <ac:chgData name="Andersen, Andy R (NYSERDA)" userId="b29e34e2-2c49-4861-897c-fb0eca8b4ebb" providerId="ADAL" clId="{7B43885B-641C-AB4E-BA47-0331B97F57C6}" dt="2023-08-14T13:55:34.112" v="819" actId="478"/>
          <ac:graphicFrameMkLst>
            <pc:docMk/>
            <pc:sldMk cId="3590242252" sldId="280"/>
            <ac:graphicFrameMk id="10" creationId="{01840E18-0E59-D858-274B-764B0A5C73CF}"/>
          </ac:graphicFrameMkLst>
        </pc:graphicFrame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7B43885B-641C-AB4E-BA47-0331B97F57C6}" dt="2023-08-15T18:47:15.335" v="2738" actId="20577"/>
              <pc2:cmMkLst xmlns:pc2="http://schemas.microsoft.com/office/powerpoint/2019/9/main/command">
                <pc:docMk/>
                <pc:sldMk cId="3590242252" sldId="280"/>
                <pc2:cmMk id="{FA93AC52-B048-4F19-9A09-3E01269DCA46}"/>
              </pc2:cmMkLst>
            </pc226:cmChg>
          </p:ext>
        </pc:extLst>
      </pc:sldChg>
      <pc:sldChg chg="addSp delSp modSp mod modClrScheme chgLayout">
        <pc:chgData name="Andersen, Andy R (NYSERDA)" userId="b29e34e2-2c49-4861-897c-fb0eca8b4ebb" providerId="ADAL" clId="{7B43885B-641C-AB4E-BA47-0331B97F57C6}" dt="2023-08-15T18:46:29.619" v="2702" actId="20577"/>
        <pc:sldMkLst>
          <pc:docMk/>
          <pc:sldMk cId="848296380" sldId="281"/>
        </pc:sldMkLst>
        <pc:spChg chg="add mod ord">
          <ac:chgData name="Andersen, Andy R (NYSERDA)" userId="b29e34e2-2c49-4861-897c-fb0eca8b4ebb" providerId="ADAL" clId="{7B43885B-641C-AB4E-BA47-0331B97F57C6}" dt="2023-08-14T13:30:17.945" v="108" actId="255"/>
          <ac:spMkLst>
            <pc:docMk/>
            <pc:sldMk cId="848296380" sldId="281"/>
            <ac:spMk id="2" creationId="{F2E6422D-99BE-D498-83EC-4D579C22C1BA}"/>
          </ac:spMkLst>
        </pc:spChg>
        <pc:spChg chg="mod">
          <ac:chgData name="Andersen, Andy R (NYSERDA)" userId="b29e34e2-2c49-4861-897c-fb0eca8b4ebb" providerId="ADAL" clId="{7B43885B-641C-AB4E-BA47-0331B97F57C6}" dt="2023-08-14T13:33:30.390" v="122" actId="1076"/>
          <ac:spMkLst>
            <pc:docMk/>
            <pc:sldMk cId="848296380" sldId="281"/>
            <ac:spMk id="3" creationId="{1ED16133-29D4-EE74-1465-1D7E9A33F7C5}"/>
          </ac:spMkLst>
        </pc:spChg>
        <pc:spChg chg="del mod">
          <ac:chgData name="Andersen, Andy R (NYSERDA)" userId="b29e34e2-2c49-4861-897c-fb0eca8b4ebb" providerId="ADAL" clId="{7B43885B-641C-AB4E-BA47-0331B97F57C6}" dt="2023-08-14T13:31:57.326" v="115" actId="478"/>
          <ac:spMkLst>
            <pc:docMk/>
            <pc:sldMk cId="848296380" sldId="281"/>
            <ac:spMk id="4" creationId="{50E7F116-2CA1-6F88-0B15-0C02AD660DEF}"/>
          </ac:spMkLst>
        </pc:spChg>
        <pc:spChg chg="add mod ord">
          <ac:chgData name="Andersen, Andy R (NYSERDA)" userId="b29e34e2-2c49-4861-897c-fb0eca8b4ebb" providerId="ADAL" clId="{7B43885B-641C-AB4E-BA47-0331B97F57C6}" dt="2023-08-14T14:32:17.709" v="917" actId="14100"/>
          <ac:spMkLst>
            <pc:docMk/>
            <pc:sldMk cId="848296380" sldId="281"/>
            <ac:spMk id="5" creationId="{77E91238-4754-1ECC-4B19-C424E8EEE5E8}"/>
          </ac:spMkLst>
        </pc:spChg>
        <pc:spChg chg="add mod">
          <ac:chgData name="Andersen, Andy R (NYSERDA)" userId="b29e34e2-2c49-4861-897c-fb0eca8b4ebb" providerId="ADAL" clId="{7B43885B-641C-AB4E-BA47-0331B97F57C6}" dt="2023-08-14T13:47:29.072" v="454" actId="1076"/>
          <ac:spMkLst>
            <pc:docMk/>
            <pc:sldMk cId="848296380" sldId="281"/>
            <ac:spMk id="6" creationId="{24D65FEE-CF69-592B-98C6-12CBEE71FFD1}"/>
          </ac:spMkLst>
        </pc:spChg>
        <pc:spChg chg="add mod">
          <ac:chgData name="Andersen, Andy R (NYSERDA)" userId="b29e34e2-2c49-4861-897c-fb0eca8b4ebb" providerId="ADAL" clId="{7B43885B-641C-AB4E-BA47-0331B97F57C6}" dt="2023-08-14T14:32:56.208" v="925" actId="27107"/>
          <ac:spMkLst>
            <pc:docMk/>
            <pc:sldMk cId="848296380" sldId="281"/>
            <ac:spMk id="8" creationId="{1B440B82-46DA-7353-F9BE-286CBFB234A1}"/>
          </ac:spMkLst>
        </pc:spChg>
        <pc:spChg chg="mod">
          <ac:chgData name="Andersen, Andy R (NYSERDA)" userId="b29e34e2-2c49-4861-897c-fb0eca8b4ebb" providerId="ADAL" clId="{7B43885B-641C-AB4E-BA47-0331B97F57C6}" dt="2023-08-14T14:32:51.758" v="924" actId="1076"/>
          <ac:spMkLst>
            <pc:docMk/>
            <pc:sldMk cId="848296380" sldId="281"/>
            <ac:spMk id="10" creationId="{DD39793E-7177-208E-D581-B2045F82E6FD}"/>
          </ac:spMkLst>
        </pc:spChg>
        <pc:graphicFrameChg chg="mod modGraphic">
          <ac:chgData name="Andersen, Andy R (NYSERDA)" userId="b29e34e2-2c49-4861-897c-fb0eca8b4ebb" providerId="ADAL" clId="{7B43885B-641C-AB4E-BA47-0331B97F57C6}" dt="2023-08-15T18:46:29.619" v="2702" actId="20577"/>
          <ac:graphicFrameMkLst>
            <pc:docMk/>
            <pc:sldMk cId="848296380" sldId="281"/>
            <ac:graphicFrameMk id="7" creationId="{69CACD62-CE98-3AA5-0F4D-E6CA3BF8FCCF}"/>
          </ac:graphicFrameMkLst>
        </pc:graphicFrameChg>
      </pc:sldChg>
      <pc:sldChg chg="add del">
        <pc:chgData name="Andersen, Andy R (NYSERDA)" userId="b29e34e2-2c49-4861-897c-fb0eca8b4ebb" providerId="ADAL" clId="{7B43885B-641C-AB4E-BA47-0331B97F57C6}" dt="2023-08-14T13:48:11.872" v="455" actId="2696"/>
        <pc:sldMkLst>
          <pc:docMk/>
          <pc:sldMk cId="138621110" sldId="282"/>
        </pc:sldMkLst>
      </pc:sldChg>
      <pc:sldChg chg="add del">
        <pc:chgData name="Andersen, Andy R (NYSERDA)" userId="b29e34e2-2c49-4861-897c-fb0eca8b4ebb" providerId="ADAL" clId="{7B43885B-641C-AB4E-BA47-0331B97F57C6}" dt="2023-08-14T14:43:31.874" v="1373" actId="2696"/>
        <pc:sldMkLst>
          <pc:docMk/>
          <pc:sldMk cId="1883318241" sldId="282"/>
        </pc:sldMkLst>
      </pc:sldChg>
      <pc:sldChg chg="add del">
        <pc:chgData name="Andersen, Andy R (NYSERDA)" userId="b29e34e2-2c49-4861-897c-fb0eca8b4ebb" providerId="ADAL" clId="{7B43885B-641C-AB4E-BA47-0331B97F57C6}" dt="2023-08-14T13:56:16.230" v="828" actId="2696"/>
        <pc:sldMkLst>
          <pc:docMk/>
          <pc:sldMk cId="3072018164" sldId="282"/>
        </pc:sldMkLst>
      </pc:sldChg>
      <pc:sldChg chg="add del">
        <pc:chgData name="Andersen, Andy R (NYSERDA)" userId="b29e34e2-2c49-4861-897c-fb0eca8b4ebb" providerId="ADAL" clId="{7B43885B-641C-AB4E-BA47-0331B97F57C6}" dt="2023-08-14T14:55:44.323" v="2488" actId="2696"/>
        <pc:sldMkLst>
          <pc:docMk/>
          <pc:sldMk cId="3917588656" sldId="282"/>
        </pc:sldMkLst>
      </pc:sldChg>
      <pc:sldChg chg="add del">
        <pc:chgData name="Andersen, Andy R (NYSERDA)" userId="b29e34e2-2c49-4861-897c-fb0eca8b4ebb" providerId="ADAL" clId="{7B43885B-641C-AB4E-BA47-0331B97F57C6}" dt="2023-08-14T14:33:35.135" v="935" actId="2696"/>
        <pc:sldMkLst>
          <pc:docMk/>
          <pc:sldMk cId="4217433482" sldId="282"/>
        </pc:sldMkLst>
      </pc:sldChg>
      <pc:sldMasterChg chg="del delSldLayout">
        <pc:chgData name="Andersen, Andy R (NYSERDA)" userId="b29e34e2-2c49-4861-897c-fb0eca8b4ebb" providerId="ADAL" clId="{7B43885B-641C-AB4E-BA47-0331B97F57C6}" dt="2023-08-14T14:55:44.344" v="2500" actId="2696"/>
        <pc:sldMasterMkLst>
          <pc:docMk/>
          <pc:sldMasterMk cId="1861280115" sldId="2147483648"/>
        </pc:sldMasterMkLst>
        <pc:sldLayoutChg chg="del">
          <pc:chgData name="Andersen, Andy R (NYSERDA)" userId="b29e34e2-2c49-4861-897c-fb0eca8b4ebb" providerId="ADAL" clId="{7B43885B-641C-AB4E-BA47-0331B97F57C6}" dt="2023-08-14T14:55:44.328" v="2489" actId="2696"/>
          <pc:sldLayoutMkLst>
            <pc:docMk/>
            <pc:sldMasterMk cId="1861280115" sldId="2147483648"/>
            <pc:sldLayoutMk cId="1958900213" sldId="2147483649"/>
          </pc:sldLayoutMkLst>
        </pc:sldLayoutChg>
        <pc:sldLayoutChg chg="del">
          <pc:chgData name="Andersen, Andy R (NYSERDA)" userId="b29e34e2-2c49-4861-897c-fb0eca8b4ebb" providerId="ADAL" clId="{7B43885B-641C-AB4E-BA47-0331B97F57C6}" dt="2023-08-14T14:55:44.329" v="2490" actId="2696"/>
          <pc:sldLayoutMkLst>
            <pc:docMk/>
            <pc:sldMasterMk cId="1861280115" sldId="2147483648"/>
            <pc:sldLayoutMk cId="3388421331" sldId="2147483650"/>
          </pc:sldLayoutMkLst>
        </pc:sldLayoutChg>
        <pc:sldLayoutChg chg="del">
          <pc:chgData name="Andersen, Andy R (NYSERDA)" userId="b29e34e2-2c49-4861-897c-fb0eca8b4ebb" providerId="ADAL" clId="{7B43885B-641C-AB4E-BA47-0331B97F57C6}" dt="2023-08-14T14:55:44.331" v="2491" actId="2696"/>
          <pc:sldLayoutMkLst>
            <pc:docMk/>
            <pc:sldMasterMk cId="1861280115" sldId="2147483648"/>
            <pc:sldLayoutMk cId="1315180087" sldId="2147483651"/>
          </pc:sldLayoutMkLst>
        </pc:sldLayoutChg>
        <pc:sldLayoutChg chg="del">
          <pc:chgData name="Andersen, Andy R (NYSERDA)" userId="b29e34e2-2c49-4861-897c-fb0eca8b4ebb" providerId="ADAL" clId="{7B43885B-641C-AB4E-BA47-0331B97F57C6}" dt="2023-08-14T14:55:44.332" v="2492" actId="2696"/>
          <pc:sldLayoutMkLst>
            <pc:docMk/>
            <pc:sldMasterMk cId="1861280115" sldId="2147483648"/>
            <pc:sldLayoutMk cId="3579737511" sldId="2147483652"/>
          </pc:sldLayoutMkLst>
        </pc:sldLayoutChg>
        <pc:sldLayoutChg chg="del">
          <pc:chgData name="Andersen, Andy R (NYSERDA)" userId="b29e34e2-2c49-4861-897c-fb0eca8b4ebb" providerId="ADAL" clId="{7B43885B-641C-AB4E-BA47-0331B97F57C6}" dt="2023-08-14T14:55:44.333" v="2493" actId="2696"/>
          <pc:sldLayoutMkLst>
            <pc:docMk/>
            <pc:sldMasterMk cId="1861280115" sldId="2147483648"/>
            <pc:sldLayoutMk cId="38170388" sldId="2147483653"/>
          </pc:sldLayoutMkLst>
        </pc:sldLayoutChg>
        <pc:sldLayoutChg chg="del">
          <pc:chgData name="Andersen, Andy R (NYSERDA)" userId="b29e34e2-2c49-4861-897c-fb0eca8b4ebb" providerId="ADAL" clId="{7B43885B-641C-AB4E-BA47-0331B97F57C6}" dt="2023-08-14T14:55:44.334" v="2494" actId="2696"/>
          <pc:sldLayoutMkLst>
            <pc:docMk/>
            <pc:sldMasterMk cId="1861280115" sldId="2147483648"/>
            <pc:sldLayoutMk cId="123254621" sldId="2147483654"/>
          </pc:sldLayoutMkLst>
        </pc:sldLayoutChg>
        <pc:sldLayoutChg chg="del">
          <pc:chgData name="Andersen, Andy R (NYSERDA)" userId="b29e34e2-2c49-4861-897c-fb0eca8b4ebb" providerId="ADAL" clId="{7B43885B-641C-AB4E-BA47-0331B97F57C6}" dt="2023-08-14T14:55:44.335" v="2495" actId="2696"/>
          <pc:sldLayoutMkLst>
            <pc:docMk/>
            <pc:sldMasterMk cId="1861280115" sldId="2147483648"/>
            <pc:sldLayoutMk cId="999456614" sldId="2147483655"/>
          </pc:sldLayoutMkLst>
        </pc:sldLayoutChg>
        <pc:sldLayoutChg chg="del">
          <pc:chgData name="Andersen, Andy R (NYSERDA)" userId="b29e34e2-2c49-4861-897c-fb0eca8b4ebb" providerId="ADAL" clId="{7B43885B-641C-AB4E-BA47-0331B97F57C6}" dt="2023-08-14T14:55:44.337" v="2496" actId="2696"/>
          <pc:sldLayoutMkLst>
            <pc:docMk/>
            <pc:sldMasterMk cId="1861280115" sldId="2147483648"/>
            <pc:sldLayoutMk cId="982763345" sldId="2147483656"/>
          </pc:sldLayoutMkLst>
        </pc:sldLayoutChg>
        <pc:sldLayoutChg chg="del">
          <pc:chgData name="Andersen, Andy R (NYSERDA)" userId="b29e34e2-2c49-4861-897c-fb0eca8b4ebb" providerId="ADAL" clId="{7B43885B-641C-AB4E-BA47-0331B97F57C6}" dt="2023-08-14T14:55:44.338" v="2497" actId="2696"/>
          <pc:sldLayoutMkLst>
            <pc:docMk/>
            <pc:sldMasterMk cId="1861280115" sldId="2147483648"/>
            <pc:sldLayoutMk cId="3838071926" sldId="2147483657"/>
          </pc:sldLayoutMkLst>
        </pc:sldLayoutChg>
        <pc:sldLayoutChg chg="del">
          <pc:chgData name="Andersen, Andy R (NYSERDA)" userId="b29e34e2-2c49-4861-897c-fb0eca8b4ebb" providerId="ADAL" clId="{7B43885B-641C-AB4E-BA47-0331B97F57C6}" dt="2023-08-14T14:55:44.340" v="2498" actId="2696"/>
          <pc:sldLayoutMkLst>
            <pc:docMk/>
            <pc:sldMasterMk cId="1861280115" sldId="2147483648"/>
            <pc:sldLayoutMk cId="3855764422" sldId="2147483658"/>
          </pc:sldLayoutMkLst>
        </pc:sldLayoutChg>
        <pc:sldLayoutChg chg="del">
          <pc:chgData name="Andersen, Andy R (NYSERDA)" userId="b29e34e2-2c49-4861-897c-fb0eca8b4ebb" providerId="ADAL" clId="{7B43885B-641C-AB4E-BA47-0331B97F57C6}" dt="2023-08-14T14:55:44.341" v="2499" actId="2696"/>
          <pc:sldLayoutMkLst>
            <pc:docMk/>
            <pc:sldMasterMk cId="1861280115" sldId="2147483648"/>
            <pc:sldLayoutMk cId="671248135" sldId="2147483659"/>
          </pc:sldLayoutMkLst>
        </pc:sldLayoutChg>
      </pc:sldMasterChg>
    </pc:docChg>
  </pc:docChgLst>
  <pc:docChgLst>
    <pc:chgData name="Stella Lee" userId="S::stella.lee_energycenter.org#ext#@nysemail.onmicrosoft.com::289b246d-1c25-4423-acbc-eb54c6afca5a" providerId="AD" clId="Web-{03155D0D-6884-FB8B-C4E0-CBB5B97588F1}"/>
    <pc:docChg chg="mod">
      <pc:chgData name="Stella Lee" userId="S::stella.lee_energycenter.org#ext#@nysemail.onmicrosoft.com::289b246d-1c25-4423-acbc-eb54c6afca5a" providerId="AD" clId="Web-{03155D0D-6884-FB8B-C4E0-CBB5B97588F1}" dt="2023-08-08T23:28:10.616" v="1"/>
      <pc:docMkLst>
        <pc:docMk/>
      </pc:docMkLst>
      <pc:sldChg chg="addCm">
        <pc:chgData name="Stella Lee" userId="S::stella.lee_energycenter.org#ext#@nysemail.onmicrosoft.com::289b246d-1c25-4423-acbc-eb54c6afca5a" providerId="AD" clId="Web-{03155D0D-6884-FB8B-C4E0-CBB5B97588F1}" dt="2023-08-08T23:28:10.616" v="1"/>
        <pc:sldMkLst>
          <pc:docMk/>
          <pc:sldMk cId="589509372" sldId="260"/>
        </pc:sldMkLst>
        <pc:extLst>
          <p:ext xmlns:p="http://schemas.openxmlformats.org/presentationml/2006/main" uri="{D6D511B9-2390-475A-947B-AFAB55BFBCF1}">
            <pc226:cmChg xmlns:pc226="http://schemas.microsoft.com/office/powerpoint/2022/06/main/command" chg="add">
              <pc226:chgData name="Stella Lee" userId="S::stella.lee_energycenter.org#ext#@nysemail.onmicrosoft.com::289b246d-1c25-4423-acbc-eb54c6afca5a" providerId="AD" clId="Web-{03155D0D-6884-FB8B-C4E0-CBB5B97588F1}" dt="2023-08-08T23:28:10.616" v="1"/>
              <pc2:cmMkLst xmlns:pc2="http://schemas.microsoft.com/office/powerpoint/2019/9/main/command">
                <pc:docMk/>
                <pc:sldMk cId="589509372" sldId="260"/>
                <pc2:cmMk id="{B977476E-9C4C-4F25-80D1-2410E3B87AFB}"/>
              </pc2:cmMkLst>
            </pc226:cmChg>
          </p:ext>
        </pc:extLst>
      </pc:sldChg>
    </pc:docChg>
  </pc:docChgLst>
  <pc:docChgLst>
    <pc:chgData name="Weng, Jie (NYSERDA)" userId="30745ddb-02e1-4a86-bfef-8c51bfe87e62" providerId="ADAL" clId="{99625D35-F074-944E-BB7C-F516A677091A}"/>
    <pc:docChg chg="custSel modSld">
      <pc:chgData name="Weng, Jie (NYSERDA)" userId="30745ddb-02e1-4a86-bfef-8c51bfe87e62" providerId="ADAL" clId="{99625D35-F074-944E-BB7C-F516A677091A}" dt="2023-03-24T17:30:12.956" v="70" actId="14100"/>
      <pc:docMkLst>
        <pc:docMk/>
      </pc:docMkLst>
      <pc:sldChg chg="modSp mod">
        <pc:chgData name="Weng, Jie (NYSERDA)" userId="30745ddb-02e1-4a86-bfef-8c51bfe87e62" providerId="ADAL" clId="{99625D35-F074-944E-BB7C-F516A677091A}" dt="2023-03-24T17:30:12.956" v="70" actId="14100"/>
        <pc:sldMkLst>
          <pc:docMk/>
          <pc:sldMk cId="598762160" sldId="258"/>
        </pc:sldMkLst>
        <pc:spChg chg="mod">
          <ac:chgData name="Weng, Jie (NYSERDA)" userId="30745ddb-02e1-4a86-bfef-8c51bfe87e62" providerId="ADAL" clId="{99625D35-F074-944E-BB7C-F516A677091A}" dt="2023-03-24T17:30:12.956" v="70" actId="14100"/>
          <ac:spMkLst>
            <pc:docMk/>
            <pc:sldMk cId="598762160" sldId="258"/>
            <ac:spMk id="2" creationId="{7F21CFE3-29E0-D99C-2F06-CE4FA027773E}"/>
          </ac:spMkLst>
        </pc:spChg>
      </pc:sldChg>
      <pc:sldChg chg="modCm">
        <pc:chgData name="Weng, Jie (NYSERDA)" userId="30745ddb-02e1-4a86-bfef-8c51bfe87e62" providerId="ADAL" clId="{99625D35-F074-944E-BB7C-F516A677091A}" dt="2023-03-24T17:17:12.034" v="59"/>
        <pc:sldMkLst>
          <pc:docMk/>
          <pc:sldMk cId="1371396291" sldId="266"/>
        </pc:sldMkLst>
        <pc:extLst>
          <p:ext xmlns:p="http://schemas.openxmlformats.org/presentationml/2006/main" uri="{D6D511B9-2390-475A-947B-AFAB55BFBCF1}">
            <pc226:cmChg xmlns:pc226="http://schemas.microsoft.com/office/powerpoint/2022/06/main/command" chg="">
              <pc226:chgData name="Weng, Jie (NYSERDA)" userId="30745ddb-02e1-4a86-bfef-8c51bfe87e62" providerId="ADAL" clId="{99625D35-F074-944E-BB7C-F516A677091A}" dt="2023-03-24T17:17:12.034" v="59"/>
              <pc2:cmMkLst xmlns:pc2="http://schemas.microsoft.com/office/powerpoint/2019/9/main/command">
                <pc:docMk/>
                <pc:sldMk cId="1371396291" sldId="266"/>
                <pc2:cmMk id="{3397200D-5994-4654-89DD-106CBA3EC533}"/>
              </pc2:cmMkLst>
              <pc226:cmRplyChg chg="add">
                <pc226:chgData name="Weng, Jie (NYSERDA)" userId="30745ddb-02e1-4a86-bfef-8c51bfe87e62" providerId="ADAL" clId="{99625D35-F074-944E-BB7C-F516A677091A}" dt="2023-03-24T17:17:12.034" v="59"/>
                <pc2:cmRplyMkLst xmlns:pc2="http://schemas.microsoft.com/office/powerpoint/2019/9/main/command">
                  <pc:docMk/>
                  <pc:sldMk cId="1371396291" sldId="266"/>
                  <pc2:cmMk id="{3397200D-5994-4654-89DD-106CBA3EC533}"/>
                  <pc2:cmRplyMk id="{23BE1132-B487-8449-AB26-30775C9308FC}"/>
                </pc2:cmRplyMkLst>
              </pc226:cmRplyChg>
            </pc226:cmChg>
          </p:ext>
        </pc:extLst>
      </pc:sldChg>
      <pc:sldChg chg="addCm">
        <pc:chgData name="Weng, Jie (NYSERDA)" userId="30745ddb-02e1-4a86-bfef-8c51bfe87e62" providerId="ADAL" clId="{99625D35-F074-944E-BB7C-F516A677091A}" dt="2023-03-24T17:19:37.733" v="60"/>
        <pc:sldMkLst>
          <pc:docMk/>
          <pc:sldMk cId="1635619303" sldId="267"/>
        </pc:sldMkLst>
        <pc:extLst>
          <p:ext xmlns:p="http://schemas.openxmlformats.org/presentationml/2006/main" uri="{D6D511B9-2390-475A-947B-AFAB55BFBCF1}">
            <pc226:cmChg xmlns:pc226="http://schemas.microsoft.com/office/powerpoint/2022/06/main/command" chg="add">
              <pc226:chgData name="Weng, Jie (NYSERDA)" userId="30745ddb-02e1-4a86-bfef-8c51bfe87e62" providerId="ADAL" clId="{99625D35-F074-944E-BB7C-F516A677091A}" dt="2023-03-24T17:19:37.733" v="60"/>
              <pc2:cmMkLst xmlns:pc2="http://schemas.microsoft.com/office/powerpoint/2019/9/main/command">
                <pc:docMk/>
                <pc:sldMk cId="1635619303" sldId="267"/>
                <pc2:cmMk id="{CE63CD10-D85C-744A-805C-AA6D10982694}"/>
              </pc2:cmMkLst>
            </pc226:cmChg>
          </p:ext>
        </pc:extLst>
      </pc:sldChg>
      <pc:sldChg chg="modSp mod">
        <pc:chgData name="Weng, Jie (NYSERDA)" userId="30745ddb-02e1-4a86-bfef-8c51bfe87e62" providerId="ADAL" clId="{99625D35-F074-944E-BB7C-F516A677091A}" dt="2023-03-17T17:08:27.831" v="58" actId="20577"/>
        <pc:sldMkLst>
          <pc:docMk/>
          <pc:sldMk cId="3109900351" sldId="269"/>
        </pc:sldMkLst>
        <pc:spChg chg="mod">
          <ac:chgData name="Weng, Jie (NYSERDA)" userId="30745ddb-02e1-4a86-bfef-8c51bfe87e62" providerId="ADAL" clId="{99625D35-F074-944E-BB7C-F516A677091A}" dt="2023-03-17T17:08:27.831" v="58" actId="20577"/>
          <ac:spMkLst>
            <pc:docMk/>
            <pc:sldMk cId="3109900351" sldId="269"/>
            <ac:spMk id="4" creationId="{0ABB6A59-6B9D-D7E3-637F-02E3D91BC11D}"/>
          </ac:spMkLst>
        </pc:spChg>
      </pc:sldChg>
    </pc:docChg>
  </pc:docChgLst>
  <pc:docChgLst>
    <pc:chgData name="Lomasney, Adam M (NYSERDA)" userId="S::adam.lomasney@nyserda.ny.gov::c882ebc0-eb6e-46d2-a8f7-da37b7407d5e" providerId="AD" clId="Web-{78ED7599-ABFD-5B0F-41D8-5F181A836F96}"/>
    <pc:docChg chg="sldOrd">
      <pc:chgData name="Lomasney, Adam M (NYSERDA)" userId="S::adam.lomasney@nyserda.ny.gov::c882ebc0-eb6e-46d2-a8f7-da37b7407d5e" providerId="AD" clId="Web-{78ED7599-ABFD-5B0F-41D8-5F181A836F96}" dt="2023-08-11T15:58:49.524" v="1"/>
      <pc:docMkLst>
        <pc:docMk/>
      </pc:docMkLst>
      <pc:sldChg chg="ord">
        <pc:chgData name="Lomasney, Adam M (NYSERDA)" userId="S::adam.lomasney@nyserda.ny.gov::c882ebc0-eb6e-46d2-a8f7-da37b7407d5e" providerId="AD" clId="Web-{78ED7599-ABFD-5B0F-41D8-5F181A836F96}" dt="2023-08-11T15:58:42.945" v="0"/>
        <pc:sldMkLst>
          <pc:docMk/>
          <pc:sldMk cId="1635619303" sldId="267"/>
        </pc:sldMkLst>
      </pc:sldChg>
      <pc:sldChg chg="ord">
        <pc:chgData name="Lomasney, Adam M (NYSERDA)" userId="S::adam.lomasney@nyserda.ny.gov::c882ebc0-eb6e-46d2-a8f7-da37b7407d5e" providerId="AD" clId="Web-{78ED7599-ABFD-5B0F-41D8-5F181A836F96}" dt="2023-08-11T15:58:49.524" v="1"/>
        <pc:sldMkLst>
          <pc:docMk/>
          <pc:sldMk cId="3784473603" sldId="268"/>
        </pc:sldMkLst>
      </pc:sldChg>
    </pc:docChg>
  </pc:docChgLst>
  <pc:docChgLst>
    <pc:chgData name="Wheelock, Cathy (NYSERDA)" userId="S::cathy.wheelock@nyserda.ny.gov::9ffbce8e-05b4-49be-8e7a-6561212a8a7d" providerId="AD" clId="Web-{745479F7-7966-AA62-6956-9DD461E8DAAB}"/>
    <pc:docChg chg="mod">
      <pc:chgData name="Wheelock, Cathy (NYSERDA)" userId="S::cathy.wheelock@nyserda.ny.gov::9ffbce8e-05b4-49be-8e7a-6561212a8a7d" providerId="AD" clId="Web-{745479F7-7966-AA62-6956-9DD461E8DAAB}" dt="2023-03-14T19:58:51.816" v="2"/>
      <pc:docMkLst>
        <pc:docMk/>
      </pc:docMkLst>
      <pc:sldChg chg="addCm">
        <pc:chgData name="Wheelock, Cathy (NYSERDA)" userId="S::cathy.wheelock@nyserda.ny.gov::9ffbce8e-05b4-49be-8e7a-6561212a8a7d" providerId="AD" clId="Web-{745479F7-7966-AA62-6956-9DD461E8DAAB}" dt="2023-03-14T19:58:04.066" v="1"/>
        <pc:sldMkLst>
          <pc:docMk/>
          <pc:sldMk cId="3109900351" sldId="269"/>
        </pc:sldMkLst>
      </pc:sldChg>
      <pc:sldChg chg="addCm">
        <pc:chgData name="Wheelock, Cathy (NYSERDA)" userId="S::cathy.wheelock@nyserda.ny.gov::9ffbce8e-05b4-49be-8e7a-6561212a8a7d" providerId="AD" clId="Web-{745479F7-7966-AA62-6956-9DD461E8DAAB}" dt="2023-03-14T19:58:51.816" v="2"/>
        <pc:sldMkLst>
          <pc:docMk/>
          <pc:sldMk cId="2635342838" sldId="270"/>
        </pc:sldMkLst>
      </pc:sldChg>
    </pc:docChg>
  </pc:docChgLst>
  <pc:docChgLst>
    <pc:chgData name="Weng, Jie (NYSERDA)" userId="30745ddb-02e1-4a86-bfef-8c51bfe87e62" providerId="ADAL" clId="{7240E51B-3828-924E-A14C-A194A9B25114}"/>
    <pc:docChg chg="modSld">
      <pc:chgData name="Weng, Jie (NYSERDA)" userId="30745ddb-02e1-4a86-bfef-8c51bfe87e62" providerId="ADAL" clId="{7240E51B-3828-924E-A14C-A194A9B25114}" dt="2023-04-19T20:18:20.083" v="0"/>
      <pc:docMkLst>
        <pc:docMk/>
      </pc:docMkLst>
      <pc:sldChg chg="modSp mod">
        <pc:chgData name="Weng, Jie (NYSERDA)" userId="30745ddb-02e1-4a86-bfef-8c51bfe87e62" providerId="ADAL" clId="{7240E51B-3828-924E-A14C-A194A9B25114}" dt="2023-04-19T20:18:20.083" v="0"/>
        <pc:sldMkLst>
          <pc:docMk/>
          <pc:sldMk cId="589509372" sldId="260"/>
        </pc:sldMkLst>
        <pc:spChg chg="mod">
          <ac:chgData name="Weng, Jie (NYSERDA)" userId="30745ddb-02e1-4a86-bfef-8c51bfe87e62" providerId="ADAL" clId="{7240E51B-3828-924E-A14C-A194A9B25114}" dt="2023-04-19T20:18:20.083" v="0"/>
          <ac:spMkLst>
            <pc:docMk/>
            <pc:sldMk cId="589509372" sldId="260"/>
            <ac:spMk id="12" creationId="{5D278773-3C13-4F75-CF3D-B3FAE10A63A0}"/>
          </ac:spMkLst>
        </pc:spChg>
      </pc:sldChg>
    </pc:docChg>
  </pc:docChgLst>
  <pc:docChgLst>
    <pc:chgData name="Mikhail, Kerollos (NYSERDA)" userId="69746bb7-946e-4491-96d2-dd2acd419d01" providerId="ADAL" clId="{D5986AD7-003A-49B2-9BE1-DC4156677DB8}"/>
    <pc:docChg chg="">
      <pc:chgData name="Mikhail, Kerollos (NYSERDA)" userId="69746bb7-946e-4491-96d2-dd2acd419d01" providerId="ADAL" clId="{D5986AD7-003A-49B2-9BE1-DC4156677DB8}" dt="2023-03-17T14:09:43.906" v="3"/>
      <pc:docMkLst>
        <pc:docMk/>
      </pc:docMkLst>
      <pc:sldChg chg="addCm delCm">
        <pc:chgData name="Mikhail, Kerollos (NYSERDA)" userId="69746bb7-946e-4491-96d2-dd2acd419d01" providerId="ADAL" clId="{D5986AD7-003A-49B2-9BE1-DC4156677DB8}" dt="2023-03-17T14:07:53.581" v="2"/>
        <pc:sldMkLst>
          <pc:docMk/>
          <pc:sldMk cId="3217589653" sldId="265"/>
        </pc:sldMkLst>
      </pc:sldChg>
      <pc:sldChg chg="addCm">
        <pc:chgData name="Mikhail, Kerollos (NYSERDA)" userId="69746bb7-946e-4491-96d2-dd2acd419d01" providerId="ADAL" clId="{D5986AD7-003A-49B2-9BE1-DC4156677DB8}" dt="2023-03-17T14:09:43.906" v="3"/>
        <pc:sldMkLst>
          <pc:docMk/>
          <pc:sldMk cId="1371396291" sldId="266"/>
        </pc:sldMkLst>
      </pc:sldChg>
    </pc:docChg>
  </pc:docChgLst>
  <pc:docChgLst>
    <pc:chgData name="Andersen, Andy R (NYSERDA)" userId="b29e34e2-2c49-4861-897c-fb0eca8b4ebb" providerId="ADAL" clId="{47219590-3EC0-4D43-B04B-0CBCB9222EFF}"/>
    <pc:docChg chg="undo custSel addSld delSld modSld addMainMaster delMainMaster modMainMaster">
      <pc:chgData name="Andersen, Andy R (NYSERDA)" userId="b29e34e2-2c49-4861-897c-fb0eca8b4ebb" providerId="ADAL" clId="{47219590-3EC0-4D43-B04B-0CBCB9222EFF}" dt="2023-03-23T17:30:51.230" v="5221"/>
      <pc:docMkLst>
        <pc:docMk/>
      </pc:docMkLst>
      <pc:sldChg chg="del">
        <pc:chgData name="Andersen, Andy R (NYSERDA)" userId="b29e34e2-2c49-4861-897c-fb0eca8b4ebb" providerId="ADAL" clId="{47219590-3EC0-4D43-B04B-0CBCB9222EFF}" dt="2023-03-13T13:39:49.213" v="281" actId="2696"/>
        <pc:sldMkLst>
          <pc:docMk/>
          <pc:sldMk cId="369351114" sldId="256"/>
        </pc:sldMkLst>
      </pc:sldChg>
      <pc:sldChg chg="del">
        <pc:chgData name="Andersen, Andy R (NYSERDA)" userId="b29e34e2-2c49-4861-897c-fb0eca8b4ebb" providerId="ADAL" clId="{47219590-3EC0-4D43-B04B-0CBCB9222EFF}" dt="2023-03-13T13:39:49.742" v="282" actId="2696"/>
        <pc:sldMkLst>
          <pc:docMk/>
          <pc:sldMk cId="4126913168" sldId="257"/>
        </pc:sldMkLst>
      </pc:sldChg>
      <pc:sldChg chg="addSp delSp modSp new mod modClrScheme chgLayout">
        <pc:chgData name="Andersen, Andy R (NYSERDA)" userId="b29e34e2-2c49-4861-897c-fb0eca8b4ebb" providerId="ADAL" clId="{47219590-3EC0-4D43-B04B-0CBCB9222EFF}" dt="2023-03-14T13:12:08.467" v="3543" actId="478"/>
        <pc:sldMkLst>
          <pc:docMk/>
          <pc:sldMk cId="598762160" sldId="258"/>
        </pc:sldMkLst>
        <pc:spChg chg="add mod ord">
          <ac:chgData name="Andersen, Andy R (NYSERDA)" userId="b29e34e2-2c49-4861-897c-fb0eca8b4ebb" providerId="ADAL" clId="{47219590-3EC0-4D43-B04B-0CBCB9222EFF}" dt="2023-03-14T13:11:29.099" v="3542" actId="14838"/>
          <ac:spMkLst>
            <pc:docMk/>
            <pc:sldMk cId="598762160" sldId="258"/>
            <ac:spMk id="2" creationId="{7F21CFE3-29E0-D99C-2F06-CE4FA027773E}"/>
          </ac:spMkLst>
        </pc:spChg>
        <pc:spChg chg="add mod ord">
          <ac:chgData name="Andersen, Andy R (NYSERDA)" userId="b29e34e2-2c49-4861-897c-fb0eca8b4ebb" providerId="ADAL" clId="{47219590-3EC0-4D43-B04B-0CBCB9222EFF}" dt="2023-03-14T13:04:09.384" v="3376" actId="20577"/>
          <ac:spMkLst>
            <pc:docMk/>
            <pc:sldMk cId="598762160" sldId="258"/>
            <ac:spMk id="3" creationId="{CCE8C207-BB0E-AC6F-DCBB-F7AD4111D23A}"/>
          </ac:spMkLst>
        </pc:spChg>
        <pc:spChg chg="add mod ord">
          <ac:chgData name="Andersen, Andy R (NYSERDA)" userId="b29e34e2-2c49-4861-897c-fb0eca8b4ebb" providerId="ADAL" clId="{47219590-3EC0-4D43-B04B-0CBCB9222EFF}" dt="2023-03-14T13:04:14.893" v="3388" actId="20577"/>
          <ac:spMkLst>
            <pc:docMk/>
            <pc:sldMk cId="598762160" sldId="258"/>
            <ac:spMk id="4" creationId="{563588CB-B6DB-0B32-68E6-1DF3AF45E4A3}"/>
          </ac:spMkLst>
        </pc:spChg>
        <pc:spChg chg="add del mod">
          <ac:chgData name="Andersen, Andy R (NYSERDA)" userId="b29e34e2-2c49-4861-897c-fb0eca8b4ebb" providerId="ADAL" clId="{47219590-3EC0-4D43-B04B-0CBCB9222EFF}" dt="2023-03-14T13:12:08.467" v="3543" actId="478"/>
          <ac:spMkLst>
            <pc:docMk/>
            <pc:sldMk cId="598762160" sldId="258"/>
            <ac:spMk id="5" creationId="{F910FCD2-5AA6-ED64-C615-FF0803F4FD6E}"/>
          </ac:spMkLst>
        </pc:spChg>
        <pc:spChg chg="add mod ord">
          <ac:chgData name="Andersen, Andy R (NYSERDA)" userId="b29e34e2-2c49-4861-897c-fb0eca8b4ebb" providerId="ADAL" clId="{47219590-3EC0-4D43-B04B-0CBCB9222EFF}" dt="2023-03-14T13:04:21.936" v="3406" actId="20577"/>
          <ac:spMkLst>
            <pc:docMk/>
            <pc:sldMk cId="598762160" sldId="258"/>
            <ac:spMk id="6" creationId="{4464FC99-9CBA-4E8F-C29A-F93F6D89F6AB}"/>
          </ac:spMkLst>
        </pc:spChg>
        <pc:spChg chg="del mod topLvl">
          <ac:chgData name="Andersen, Andy R (NYSERDA)" userId="b29e34e2-2c49-4861-897c-fb0eca8b4ebb" providerId="ADAL" clId="{47219590-3EC0-4D43-B04B-0CBCB9222EFF}" dt="2023-03-13T13:51:38.954" v="408" actId="478"/>
          <ac:spMkLst>
            <pc:docMk/>
            <pc:sldMk cId="598762160" sldId="258"/>
            <ac:spMk id="14" creationId="{423C6DB1-D389-91E2-8748-C813BB78708B}"/>
          </ac:spMkLst>
        </pc:spChg>
        <pc:spChg chg="del mod topLvl">
          <ac:chgData name="Andersen, Andy R (NYSERDA)" userId="b29e34e2-2c49-4861-897c-fb0eca8b4ebb" providerId="ADAL" clId="{47219590-3EC0-4D43-B04B-0CBCB9222EFF}" dt="2023-03-13T13:48:55.790" v="369" actId="478"/>
          <ac:spMkLst>
            <pc:docMk/>
            <pc:sldMk cId="598762160" sldId="258"/>
            <ac:spMk id="15" creationId="{0DAF078B-1A0B-B0AE-20B5-8EC64482FD50}"/>
          </ac:spMkLst>
        </pc:spChg>
        <pc:grpChg chg="del mod">
          <ac:chgData name="Andersen, Andy R (NYSERDA)" userId="b29e34e2-2c49-4861-897c-fb0eca8b4ebb" providerId="ADAL" clId="{47219590-3EC0-4D43-B04B-0CBCB9222EFF}" dt="2023-03-13T13:48:55.790" v="369" actId="478"/>
          <ac:grpSpMkLst>
            <pc:docMk/>
            <pc:sldMk cId="598762160" sldId="258"/>
            <ac:grpSpMk id="13" creationId="{EABF1722-D728-EE6B-B44A-6C548F2ADD4A}"/>
          </ac:grpSpMkLst>
        </pc:grpChg>
        <pc:picChg chg="add del mod">
          <ac:chgData name="Andersen, Andy R (NYSERDA)" userId="b29e34e2-2c49-4861-897c-fb0eca8b4ebb" providerId="ADAL" clId="{47219590-3EC0-4D43-B04B-0CBCB9222EFF}" dt="2023-03-10T16:35:09.425" v="4" actId="478"/>
          <ac:picMkLst>
            <pc:docMk/>
            <pc:sldMk cId="598762160" sldId="258"/>
            <ac:picMk id="3" creationId="{24C83CB9-0B86-9C91-46E6-696A3F60DA0E}"/>
          </ac:picMkLst>
        </pc:picChg>
        <pc:picChg chg="add del mod modCrop">
          <ac:chgData name="Andersen, Andy R (NYSERDA)" userId="b29e34e2-2c49-4861-897c-fb0eca8b4ebb" providerId="ADAL" clId="{47219590-3EC0-4D43-B04B-0CBCB9222EFF}" dt="2023-03-13T13:39:57.632" v="284" actId="478"/>
          <ac:picMkLst>
            <pc:docMk/>
            <pc:sldMk cId="598762160" sldId="258"/>
            <ac:picMk id="5" creationId="{4F8989B0-7008-22A6-4A09-9F85DC4C34A2}"/>
          </ac:picMkLst>
        </pc:picChg>
        <pc:picChg chg="add del mod">
          <ac:chgData name="Andersen, Andy R (NYSERDA)" userId="b29e34e2-2c49-4861-897c-fb0eca8b4ebb" providerId="ADAL" clId="{47219590-3EC0-4D43-B04B-0CBCB9222EFF}" dt="2023-03-10T16:35:15.656" v="6" actId="478"/>
          <ac:picMkLst>
            <pc:docMk/>
            <pc:sldMk cId="598762160" sldId="258"/>
            <ac:picMk id="7" creationId="{A4525216-9B9D-A3FD-A415-4999CD1F004C}"/>
          </ac:picMkLst>
        </pc:picChg>
        <pc:picChg chg="add del mod">
          <ac:chgData name="Andersen, Andy R (NYSERDA)" userId="b29e34e2-2c49-4861-897c-fb0eca8b4ebb" providerId="ADAL" clId="{47219590-3EC0-4D43-B04B-0CBCB9222EFF}" dt="2023-03-13T13:48:46.019" v="368" actId="27803"/>
          <ac:picMkLst>
            <pc:docMk/>
            <pc:sldMk cId="598762160" sldId="258"/>
            <ac:picMk id="8" creationId="{D2D61B3B-4BA2-AD06-A3E4-EFF988A189BF}"/>
          </ac:picMkLst>
        </pc:picChg>
        <pc:picChg chg="add del mod">
          <ac:chgData name="Andersen, Andy R (NYSERDA)" userId="b29e34e2-2c49-4861-897c-fb0eca8b4ebb" providerId="ADAL" clId="{47219590-3EC0-4D43-B04B-0CBCB9222EFF}" dt="2023-03-13T13:48:08.697" v="367" actId="478"/>
          <ac:picMkLst>
            <pc:docMk/>
            <pc:sldMk cId="598762160" sldId="258"/>
            <ac:picMk id="10" creationId="{4E7A6C3D-7649-D065-6B28-33A4349A65C1}"/>
          </ac:picMkLst>
        </pc:picChg>
        <pc:picChg chg="add del mod">
          <ac:chgData name="Andersen, Andy R (NYSERDA)" userId="b29e34e2-2c49-4861-897c-fb0eca8b4ebb" providerId="ADAL" clId="{47219590-3EC0-4D43-B04B-0CBCB9222EFF}" dt="2023-03-13T14:00:17.101" v="554" actId="478"/>
          <ac:picMkLst>
            <pc:docMk/>
            <pc:sldMk cId="598762160" sldId="258"/>
            <ac:picMk id="16" creationId="{849AB2EE-983C-8F53-6F0D-6943B15C8800}"/>
          </ac:picMkLst>
        </pc:picChg>
        <pc:picChg chg="add del mod">
          <ac:chgData name="Andersen, Andy R (NYSERDA)" userId="b29e34e2-2c49-4861-897c-fb0eca8b4ebb" providerId="ADAL" clId="{47219590-3EC0-4D43-B04B-0CBCB9222EFF}" dt="2023-03-13T14:00:43.454" v="558" actId="478"/>
          <ac:picMkLst>
            <pc:docMk/>
            <pc:sldMk cId="598762160" sldId="258"/>
            <ac:picMk id="17" creationId="{C9A243E8-D4C1-8137-0072-42E7B3D71E58}"/>
          </ac:picMkLst>
        </pc:picChg>
        <pc:cxnChg chg="add del mod">
          <ac:chgData name="Andersen, Andy R (NYSERDA)" userId="b29e34e2-2c49-4861-897c-fb0eca8b4ebb" providerId="ADAL" clId="{47219590-3EC0-4D43-B04B-0CBCB9222EFF}" dt="2023-03-13T13:51:38.954" v="408" actId="478"/>
          <ac:cxnSpMkLst>
            <pc:docMk/>
            <pc:sldMk cId="598762160" sldId="258"/>
            <ac:cxnSpMk id="12" creationId="{157AA28E-2FAF-97FB-C702-7BF85D18A814}"/>
          </ac:cxnSpMkLst>
        </pc:cxnChg>
      </pc:sldChg>
      <pc:sldChg chg="addSp delSp modSp new mod modClrScheme chgLayout">
        <pc:chgData name="Andersen, Andy R (NYSERDA)" userId="b29e34e2-2c49-4861-897c-fb0eca8b4ebb" providerId="ADAL" clId="{47219590-3EC0-4D43-B04B-0CBCB9222EFF}" dt="2023-03-14T13:25:14.680" v="4479" actId="20577"/>
        <pc:sldMkLst>
          <pc:docMk/>
          <pc:sldMk cId="3764142730" sldId="259"/>
        </pc:sldMkLst>
        <pc:spChg chg="del mod ord">
          <ac:chgData name="Andersen, Andy R (NYSERDA)" userId="b29e34e2-2c49-4861-897c-fb0eca8b4ebb" providerId="ADAL" clId="{47219590-3EC0-4D43-B04B-0CBCB9222EFF}" dt="2023-03-13T14:04:44.012" v="564" actId="700"/>
          <ac:spMkLst>
            <pc:docMk/>
            <pc:sldMk cId="3764142730" sldId="259"/>
            <ac:spMk id="2" creationId="{96F33DE0-5745-EC52-05CD-ABBC6B3902BC}"/>
          </ac:spMkLst>
        </pc:spChg>
        <pc:spChg chg="del mod ord">
          <ac:chgData name="Andersen, Andy R (NYSERDA)" userId="b29e34e2-2c49-4861-897c-fb0eca8b4ebb" providerId="ADAL" clId="{47219590-3EC0-4D43-B04B-0CBCB9222EFF}" dt="2023-03-13T14:04:44.012" v="564" actId="700"/>
          <ac:spMkLst>
            <pc:docMk/>
            <pc:sldMk cId="3764142730" sldId="259"/>
            <ac:spMk id="3" creationId="{6D7160A3-012A-2275-174C-4B3CB4146B7E}"/>
          </ac:spMkLst>
        </pc:spChg>
        <pc:spChg chg="del mod ord">
          <ac:chgData name="Andersen, Andy R (NYSERDA)" userId="b29e34e2-2c49-4861-897c-fb0eca8b4ebb" providerId="ADAL" clId="{47219590-3EC0-4D43-B04B-0CBCB9222EFF}" dt="2023-03-13T14:04:44.012" v="564" actId="700"/>
          <ac:spMkLst>
            <pc:docMk/>
            <pc:sldMk cId="3764142730" sldId="259"/>
            <ac:spMk id="4" creationId="{609F7BBD-5E1D-E976-1C1D-C13B24226C7A}"/>
          </ac:spMkLst>
        </pc:spChg>
        <pc:spChg chg="del mod ord">
          <ac:chgData name="Andersen, Andy R (NYSERDA)" userId="b29e34e2-2c49-4861-897c-fb0eca8b4ebb" providerId="ADAL" clId="{47219590-3EC0-4D43-B04B-0CBCB9222EFF}" dt="2023-03-13T14:04:44.012" v="564" actId="700"/>
          <ac:spMkLst>
            <pc:docMk/>
            <pc:sldMk cId="3764142730" sldId="259"/>
            <ac:spMk id="5" creationId="{0190FA31-3585-E065-3640-67BA8B170D1B}"/>
          </ac:spMkLst>
        </pc:spChg>
        <pc:spChg chg="add del mod ord">
          <ac:chgData name="Andersen, Andy R (NYSERDA)" userId="b29e34e2-2c49-4861-897c-fb0eca8b4ebb" providerId="ADAL" clId="{47219590-3EC0-4D43-B04B-0CBCB9222EFF}" dt="2023-03-13T14:08:21.008" v="588" actId="700"/>
          <ac:spMkLst>
            <pc:docMk/>
            <pc:sldMk cId="3764142730" sldId="259"/>
            <ac:spMk id="6" creationId="{5FCA9977-03FE-A712-E28A-C7F170B5387C}"/>
          </ac:spMkLst>
        </pc:spChg>
        <pc:spChg chg="add del mod ord">
          <ac:chgData name="Andersen, Andy R (NYSERDA)" userId="b29e34e2-2c49-4861-897c-fb0eca8b4ebb" providerId="ADAL" clId="{47219590-3EC0-4D43-B04B-0CBCB9222EFF}" dt="2023-03-13T14:08:21.008" v="588" actId="700"/>
          <ac:spMkLst>
            <pc:docMk/>
            <pc:sldMk cId="3764142730" sldId="259"/>
            <ac:spMk id="7" creationId="{1DCAB6D1-885E-A040-36A4-460EFBADA62A}"/>
          </ac:spMkLst>
        </pc:spChg>
        <pc:spChg chg="add del mod ord">
          <ac:chgData name="Andersen, Andy R (NYSERDA)" userId="b29e34e2-2c49-4861-897c-fb0eca8b4ebb" providerId="ADAL" clId="{47219590-3EC0-4D43-B04B-0CBCB9222EFF}" dt="2023-03-13T14:08:21.008" v="588" actId="700"/>
          <ac:spMkLst>
            <pc:docMk/>
            <pc:sldMk cId="3764142730" sldId="259"/>
            <ac:spMk id="8" creationId="{4A76997F-7AFE-67E3-EF07-F8A3210D148D}"/>
          </ac:spMkLst>
        </pc:spChg>
        <pc:spChg chg="add del mod ord">
          <ac:chgData name="Andersen, Andy R (NYSERDA)" userId="b29e34e2-2c49-4861-897c-fb0eca8b4ebb" providerId="ADAL" clId="{47219590-3EC0-4D43-B04B-0CBCB9222EFF}" dt="2023-03-13T14:08:21.008" v="588" actId="700"/>
          <ac:spMkLst>
            <pc:docMk/>
            <pc:sldMk cId="3764142730" sldId="259"/>
            <ac:spMk id="9" creationId="{7F3AABD5-1913-BA9F-370B-B2DCD35C19CE}"/>
          </ac:spMkLst>
        </pc:spChg>
        <pc:spChg chg="add del mod ord">
          <ac:chgData name="Andersen, Andy R (NYSERDA)" userId="b29e34e2-2c49-4861-897c-fb0eca8b4ebb" providerId="ADAL" clId="{47219590-3EC0-4D43-B04B-0CBCB9222EFF}" dt="2023-03-13T14:08:21.008" v="588" actId="700"/>
          <ac:spMkLst>
            <pc:docMk/>
            <pc:sldMk cId="3764142730" sldId="259"/>
            <ac:spMk id="10" creationId="{0D84486C-9D03-ABB6-DCC0-1659BB46E18D}"/>
          </ac:spMkLst>
        </pc:spChg>
        <pc:spChg chg="add del mod ord">
          <ac:chgData name="Andersen, Andy R (NYSERDA)" userId="b29e34e2-2c49-4861-897c-fb0eca8b4ebb" providerId="ADAL" clId="{47219590-3EC0-4D43-B04B-0CBCB9222EFF}" dt="2023-03-13T14:08:21.008" v="588" actId="700"/>
          <ac:spMkLst>
            <pc:docMk/>
            <pc:sldMk cId="3764142730" sldId="259"/>
            <ac:spMk id="11" creationId="{604FEFCA-4D67-6692-C064-F4096AEA6EAC}"/>
          </ac:spMkLst>
        </pc:spChg>
        <pc:spChg chg="add del mod ord">
          <ac:chgData name="Andersen, Andy R (NYSERDA)" userId="b29e34e2-2c49-4861-897c-fb0eca8b4ebb" providerId="ADAL" clId="{47219590-3EC0-4D43-B04B-0CBCB9222EFF}" dt="2023-03-13T14:08:21.008" v="588" actId="700"/>
          <ac:spMkLst>
            <pc:docMk/>
            <pc:sldMk cId="3764142730" sldId="259"/>
            <ac:spMk id="12" creationId="{58E73B3B-CA61-36F9-7A41-60AA8C8CD734}"/>
          </ac:spMkLst>
        </pc:spChg>
        <pc:spChg chg="add del mod ord">
          <ac:chgData name="Andersen, Andy R (NYSERDA)" userId="b29e34e2-2c49-4861-897c-fb0eca8b4ebb" providerId="ADAL" clId="{47219590-3EC0-4D43-B04B-0CBCB9222EFF}" dt="2023-03-13T14:08:21.008" v="588" actId="700"/>
          <ac:spMkLst>
            <pc:docMk/>
            <pc:sldMk cId="3764142730" sldId="259"/>
            <ac:spMk id="13" creationId="{BD92225D-B609-64AD-2ABB-8B3352DEDEA9}"/>
          </ac:spMkLst>
        </pc:spChg>
        <pc:spChg chg="add del mod ord">
          <ac:chgData name="Andersen, Andy R (NYSERDA)" userId="b29e34e2-2c49-4861-897c-fb0eca8b4ebb" providerId="ADAL" clId="{47219590-3EC0-4D43-B04B-0CBCB9222EFF}" dt="2023-03-13T14:08:21.008" v="588" actId="700"/>
          <ac:spMkLst>
            <pc:docMk/>
            <pc:sldMk cId="3764142730" sldId="259"/>
            <ac:spMk id="14" creationId="{0CD7B54F-575D-53B8-0AE3-204D083828F7}"/>
          </ac:spMkLst>
        </pc:spChg>
        <pc:spChg chg="add del mod ord">
          <ac:chgData name="Andersen, Andy R (NYSERDA)" userId="b29e34e2-2c49-4861-897c-fb0eca8b4ebb" providerId="ADAL" clId="{47219590-3EC0-4D43-B04B-0CBCB9222EFF}" dt="2023-03-13T14:08:21.008" v="588" actId="700"/>
          <ac:spMkLst>
            <pc:docMk/>
            <pc:sldMk cId="3764142730" sldId="259"/>
            <ac:spMk id="15" creationId="{E9FAD778-A96F-A684-0C9A-6D2D9325B32F}"/>
          </ac:spMkLst>
        </pc:spChg>
        <pc:spChg chg="add mod ord">
          <ac:chgData name="Andersen, Andy R (NYSERDA)" userId="b29e34e2-2c49-4861-897c-fb0eca8b4ebb" providerId="ADAL" clId="{47219590-3EC0-4D43-B04B-0CBCB9222EFF}" dt="2023-03-13T14:08:29.607" v="608" actId="20577"/>
          <ac:spMkLst>
            <pc:docMk/>
            <pc:sldMk cId="3764142730" sldId="259"/>
            <ac:spMk id="16" creationId="{09E961D9-51FB-861C-15B7-CCBAB12E51A6}"/>
          </ac:spMkLst>
        </pc:spChg>
        <pc:spChg chg="add mod ord">
          <ac:chgData name="Andersen, Andy R (NYSERDA)" userId="b29e34e2-2c49-4861-897c-fb0eca8b4ebb" providerId="ADAL" clId="{47219590-3EC0-4D43-B04B-0CBCB9222EFF}" dt="2023-03-13T14:09:40.562" v="622" actId="20577"/>
          <ac:spMkLst>
            <pc:docMk/>
            <pc:sldMk cId="3764142730" sldId="259"/>
            <ac:spMk id="17" creationId="{9BEC6D54-37B6-CC55-A1D5-1F2614CB4A08}"/>
          </ac:spMkLst>
        </pc:spChg>
        <pc:spChg chg="add mod ord">
          <ac:chgData name="Andersen, Andy R (NYSERDA)" userId="b29e34e2-2c49-4861-897c-fb0eca8b4ebb" providerId="ADAL" clId="{47219590-3EC0-4D43-B04B-0CBCB9222EFF}" dt="2023-03-14T13:25:14.680" v="4479" actId="20577"/>
          <ac:spMkLst>
            <pc:docMk/>
            <pc:sldMk cId="3764142730" sldId="259"/>
            <ac:spMk id="18" creationId="{AE73AD7B-3688-EFED-107E-73F82A3B54CB}"/>
          </ac:spMkLst>
        </pc:spChg>
        <pc:spChg chg="add mod ord">
          <ac:chgData name="Andersen, Andy R (NYSERDA)" userId="b29e34e2-2c49-4861-897c-fb0eca8b4ebb" providerId="ADAL" clId="{47219590-3EC0-4D43-B04B-0CBCB9222EFF}" dt="2023-03-13T14:09:58.303" v="656" actId="20577"/>
          <ac:spMkLst>
            <pc:docMk/>
            <pc:sldMk cId="3764142730" sldId="259"/>
            <ac:spMk id="19" creationId="{C2EE5847-D772-2F94-A22E-BDAE103EC382}"/>
          </ac:spMkLst>
        </pc:spChg>
        <pc:spChg chg="add mod ord">
          <ac:chgData name="Andersen, Andy R (NYSERDA)" userId="b29e34e2-2c49-4861-897c-fb0eca8b4ebb" providerId="ADAL" clId="{47219590-3EC0-4D43-B04B-0CBCB9222EFF}" dt="2023-03-13T14:14:01.221" v="881" actId="20577"/>
          <ac:spMkLst>
            <pc:docMk/>
            <pc:sldMk cId="3764142730" sldId="259"/>
            <ac:spMk id="20" creationId="{EC2ECFF6-7DAE-9E5B-1624-C9C4EFE55C4D}"/>
          </ac:spMkLst>
        </pc:spChg>
        <pc:spChg chg="add mod ord">
          <ac:chgData name="Andersen, Andy R (NYSERDA)" userId="b29e34e2-2c49-4861-897c-fb0eca8b4ebb" providerId="ADAL" clId="{47219590-3EC0-4D43-B04B-0CBCB9222EFF}" dt="2023-03-13T14:13:56.555" v="868" actId="20577"/>
          <ac:spMkLst>
            <pc:docMk/>
            <pc:sldMk cId="3764142730" sldId="259"/>
            <ac:spMk id="21" creationId="{C582E595-F16C-6CC0-9CB4-54ED81D3431F}"/>
          </ac:spMkLst>
        </pc:spChg>
        <pc:spChg chg="add mod ord">
          <ac:chgData name="Andersen, Andy R (NYSERDA)" userId="b29e34e2-2c49-4861-897c-fb0eca8b4ebb" providerId="ADAL" clId="{47219590-3EC0-4D43-B04B-0CBCB9222EFF}" dt="2023-03-13T14:10:15.530" v="716" actId="20577"/>
          <ac:spMkLst>
            <pc:docMk/>
            <pc:sldMk cId="3764142730" sldId="259"/>
            <ac:spMk id="22" creationId="{9D07905B-C650-CA8F-F20E-F3978D059EA2}"/>
          </ac:spMkLst>
        </pc:spChg>
        <pc:spChg chg="add mod ord">
          <ac:chgData name="Andersen, Andy R (NYSERDA)" userId="b29e34e2-2c49-4861-897c-fb0eca8b4ebb" providerId="ADAL" clId="{47219590-3EC0-4D43-B04B-0CBCB9222EFF}" dt="2023-03-13T14:10:19.660" v="719" actId="20577"/>
          <ac:spMkLst>
            <pc:docMk/>
            <pc:sldMk cId="3764142730" sldId="259"/>
            <ac:spMk id="23" creationId="{F27834B2-AE37-7D74-E262-6F10F4BB9075}"/>
          </ac:spMkLst>
        </pc:spChg>
        <pc:spChg chg="add del mod ord">
          <ac:chgData name="Andersen, Andy R (NYSERDA)" userId="b29e34e2-2c49-4861-897c-fb0eca8b4ebb" providerId="ADAL" clId="{47219590-3EC0-4D43-B04B-0CBCB9222EFF}" dt="2023-03-13T14:10:21.878" v="720" actId="478"/>
          <ac:spMkLst>
            <pc:docMk/>
            <pc:sldMk cId="3764142730" sldId="259"/>
            <ac:spMk id="24" creationId="{853F7A55-92D4-E5EA-9876-2328AC7CF834}"/>
          </ac:spMkLst>
        </pc:spChg>
        <pc:spChg chg="add del mod ord">
          <ac:chgData name="Andersen, Andy R (NYSERDA)" userId="b29e34e2-2c49-4861-897c-fb0eca8b4ebb" providerId="ADAL" clId="{47219590-3EC0-4D43-B04B-0CBCB9222EFF}" dt="2023-03-13T14:10:21.878" v="720" actId="478"/>
          <ac:spMkLst>
            <pc:docMk/>
            <pc:sldMk cId="3764142730" sldId="259"/>
            <ac:spMk id="25" creationId="{9CF7B81A-7910-8C87-6AC6-2B599F71DCB9}"/>
          </ac:spMkLst>
        </pc:spChg>
      </pc:sldChg>
      <pc:sldChg chg="addSp delSp modSp new mod modClrScheme addCm modCm chgLayout">
        <pc:chgData name="Andersen, Andy R (NYSERDA)" userId="b29e34e2-2c49-4861-897c-fb0eca8b4ebb" providerId="ADAL" clId="{47219590-3EC0-4D43-B04B-0CBCB9222EFF}" dt="2023-03-23T17:29:50.841" v="5219"/>
        <pc:sldMkLst>
          <pc:docMk/>
          <pc:sldMk cId="589509372" sldId="260"/>
        </pc:sldMkLst>
        <pc:spChg chg="del mod ord">
          <ac:chgData name="Andersen, Andy R (NYSERDA)" userId="b29e34e2-2c49-4861-897c-fb0eca8b4ebb" providerId="ADAL" clId="{47219590-3EC0-4D43-B04B-0CBCB9222EFF}" dt="2023-03-13T14:10:41.037" v="722" actId="700"/>
          <ac:spMkLst>
            <pc:docMk/>
            <pc:sldMk cId="589509372" sldId="260"/>
            <ac:spMk id="2" creationId="{228FF77D-6B50-97F2-093A-4B5CC98A80A4}"/>
          </ac:spMkLst>
        </pc:spChg>
        <pc:spChg chg="del mod ord">
          <ac:chgData name="Andersen, Andy R (NYSERDA)" userId="b29e34e2-2c49-4861-897c-fb0eca8b4ebb" providerId="ADAL" clId="{47219590-3EC0-4D43-B04B-0CBCB9222EFF}" dt="2023-03-13T14:10:41.037" v="722" actId="700"/>
          <ac:spMkLst>
            <pc:docMk/>
            <pc:sldMk cId="589509372" sldId="260"/>
            <ac:spMk id="3" creationId="{3D5B529A-1DE2-6343-F4A4-DAF67AC4CC7F}"/>
          </ac:spMkLst>
        </pc:spChg>
        <pc:spChg chg="del">
          <ac:chgData name="Andersen, Andy R (NYSERDA)" userId="b29e34e2-2c49-4861-897c-fb0eca8b4ebb" providerId="ADAL" clId="{47219590-3EC0-4D43-B04B-0CBCB9222EFF}" dt="2023-03-13T14:10:41.037" v="722" actId="700"/>
          <ac:spMkLst>
            <pc:docMk/>
            <pc:sldMk cId="589509372" sldId="260"/>
            <ac:spMk id="4" creationId="{38623978-B2D8-B7B4-8F6A-6B798361CDF9}"/>
          </ac:spMkLst>
        </pc:spChg>
        <pc:spChg chg="del">
          <ac:chgData name="Andersen, Andy R (NYSERDA)" userId="b29e34e2-2c49-4861-897c-fb0eca8b4ebb" providerId="ADAL" clId="{47219590-3EC0-4D43-B04B-0CBCB9222EFF}" dt="2023-03-13T14:10:41.037" v="722" actId="700"/>
          <ac:spMkLst>
            <pc:docMk/>
            <pc:sldMk cId="589509372" sldId="260"/>
            <ac:spMk id="5" creationId="{5C489906-6BA2-A7E1-D609-086ABDE45A88}"/>
          </ac:spMkLst>
        </pc:spChg>
        <pc:spChg chg="del">
          <ac:chgData name="Andersen, Andy R (NYSERDA)" userId="b29e34e2-2c49-4861-897c-fb0eca8b4ebb" providerId="ADAL" clId="{47219590-3EC0-4D43-B04B-0CBCB9222EFF}" dt="2023-03-13T14:10:41.037" v="722" actId="700"/>
          <ac:spMkLst>
            <pc:docMk/>
            <pc:sldMk cId="589509372" sldId="260"/>
            <ac:spMk id="6" creationId="{E9FFD32B-3885-939E-815A-B7FEED2B4826}"/>
          </ac:spMkLst>
        </pc:spChg>
        <pc:spChg chg="del">
          <ac:chgData name="Andersen, Andy R (NYSERDA)" userId="b29e34e2-2c49-4861-897c-fb0eca8b4ebb" providerId="ADAL" clId="{47219590-3EC0-4D43-B04B-0CBCB9222EFF}" dt="2023-03-13T14:10:41.037" v="722" actId="700"/>
          <ac:spMkLst>
            <pc:docMk/>
            <pc:sldMk cId="589509372" sldId="260"/>
            <ac:spMk id="7" creationId="{9D07F690-BB5A-D4DD-FFE0-E826F406C79E}"/>
          </ac:spMkLst>
        </pc:spChg>
        <pc:spChg chg="del">
          <ac:chgData name="Andersen, Andy R (NYSERDA)" userId="b29e34e2-2c49-4861-897c-fb0eca8b4ebb" providerId="ADAL" clId="{47219590-3EC0-4D43-B04B-0CBCB9222EFF}" dt="2023-03-13T14:10:41.037" v="722" actId="700"/>
          <ac:spMkLst>
            <pc:docMk/>
            <pc:sldMk cId="589509372" sldId="260"/>
            <ac:spMk id="8" creationId="{BF8F9117-8C86-2143-0CE3-146583E0E8D0}"/>
          </ac:spMkLst>
        </pc:spChg>
        <pc:spChg chg="del">
          <ac:chgData name="Andersen, Andy R (NYSERDA)" userId="b29e34e2-2c49-4861-897c-fb0eca8b4ebb" providerId="ADAL" clId="{47219590-3EC0-4D43-B04B-0CBCB9222EFF}" dt="2023-03-13T14:10:41.037" v="722" actId="700"/>
          <ac:spMkLst>
            <pc:docMk/>
            <pc:sldMk cId="589509372" sldId="260"/>
            <ac:spMk id="9" creationId="{E866F9C6-EC5D-BE16-12BA-BD2749434596}"/>
          </ac:spMkLst>
        </pc:spChg>
        <pc:spChg chg="del">
          <ac:chgData name="Andersen, Andy R (NYSERDA)" userId="b29e34e2-2c49-4861-897c-fb0eca8b4ebb" providerId="ADAL" clId="{47219590-3EC0-4D43-B04B-0CBCB9222EFF}" dt="2023-03-13T14:10:41.037" v="722" actId="700"/>
          <ac:spMkLst>
            <pc:docMk/>
            <pc:sldMk cId="589509372" sldId="260"/>
            <ac:spMk id="10" creationId="{5B23CBD9-89AB-45B5-688A-0F2D52BEA528}"/>
          </ac:spMkLst>
        </pc:spChg>
        <pc:spChg chg="del">
          <ac:chgData name="Andersen, Andy R (NYSERDA)" userId="b29e34e2-2c49-4861-897c-fb0eca8b4ebb" providerId="ADAL" clId="{47219590-3EC0-4D43-B04B-0CBCB9222EFF}" dt="2023-03-13T14:10:41.037" v="722" actId="700"/>
          <ac:spMkLst>
            <pc:docMk/>
            <pc:sldMk cId="589509372" sldId="260"/>
            <ac:spMk id="11" creationId="{AAE5596B-B8D5-1827-2BB5-C2E88D6B6A03}"/>
          </ac:spMkLst>
        </pc:spChg>
        <pc:spChg chg="add mod ord">
          <ac:chgData name="Andersen, Andy R (NYSERDA)" userId="b29e34e2-2c49-4861-897c-fb0eca8b4ebb" providerId="ADAL" clId="{47219590-3EC0-4D43-B04B-0CBCB9222EFF}" dt="2023-03-13T14:12:08.213" v="755" actId="20577"/>
          <ac:spMkLst>
            <pc:docMk/>
            <pc:sldMk cId="589509372" sldId="260"/>
            <ac:spMk id="12" creationId="{5D278773-3C13-4F75-CF3D-B3FAE10A63A0}"/>
          </ac:spMkLst>
        </pc:spChg>
        <pc:spChg chg="add del mod ord">
          <ac:chgData name="Andersen, Andy R (NYSERDA)" userId="b29e34e2-2c49-4861-897c-fb0eca8b4ebb" providerId="ADAL" clId="{47219590-3EC0-4D43-B04B-0CBCB9222EFF}" dt="2023-03-13T14:12:01.582" v="740" actId="700"/>
          <ac:spMkLst>
            <pc:docMk/>
            <pc:sldMk cId="589509372" sldId="260"/>
            <ac:spMk id="13" creationId="{71CF2B10-17D4-A5A3-3632-8AB16FEF03E3}"/>
          </ac:spMkLst>
        </pc:spChg>
      </pc:sldChg>
      <pc:sldChg chg="addSp delSp modSp new mod modClrScheme chgLayout">
        <pc:chgData name="Andersen, Andy R (NYSERDA)" userId="b29e34e2-2c49-4861-897c-fb0eca8b4ebb" providerId="ADAL" clId="{47219590-3EC0-4D43-B04B-0CBCB9222EFF}" dt="2023-03-13T14:13:22.895" v="788" actId="20577"/>
        <pc:sldMkLst>
          <pc:docMk/>
          <pc:sldMk cId="909902422" sldId="261"/>
        </pc:sldMkLst>
        <pc:spChg chg="del">
          <ac:chgData name="Andersen, Andy R (NYSERDA)" userId="b29e34e2-2c49-4861-897c-fb0eca8b4ebb" providerId="ADAL" clId="{47219590-3EC0-4D43-B04B-0CBCB9222EFF}" dt="2023-03-13T14:12:23.022" v="757" actId="700"/>
          <ac:spMkLst>
            <pc:docMk/>
            <pc:sldMk cId="909902422" sldId="261"/>
            <ac:spMk id="2" creationId="{F615D1B9-C15E-4CAA-2C6C-BF4A901EE79C}"/>
          </ac:spMkLst>
        </pc:spChg>
        <pc:spChg chg="add del mod ord">
          <ac:chgData name="Andersen, Andy R (NYSERDA)" userId="b29e34e2-2c49-4861-897c-fb0eca8b4ebb" providerId="ADAL" clId="{47219590-3EC0-4D43-B04B-0CBCB9222EFF}" dt="2023-03-13T14:13:09.841" v="761" actId="700"/>
          <ac:spMkLst>
            <pc:docMk/>
            <pc:sldMk cId="909902422" sldId="261"/>
            <ac:spMk id="3" creationId="{8ED5C416-E596-3829-0EED-E654D8D4E5DE}"/>
          </ac:spMkLst>
        </pc:spChg>
        <pc:spChg chg="add mod ord">
          <ac:chgData name="Andersen, Andy R (NYSERDA)" userId="b29e34e2-2c49-4861-897c-fb0eca8b4ebb" providerId="ADAL" clId="{47219590-3EC0-4D43-B04B-0CBCB9222EFF}" dt="2023-03-13T14:13:22.895" v="788" actId="20577"/>
          <ac:spMkLst>
            <pc:docMk/>
            <pc:sldMk cId="909902422" sldId="261"/>
            <ac:spMk id="4" creationId="{DA063CA6-7CCC-5255-6E9D-FBCF4ECEB700}"/>
          </ac:spMkLst>
        </pc:spChg>
      </pc:sldChg>
      <pc:sldChg chg="addSp modSp add mod">
        <pc:chgData name="Andersen, Andy R (NYSERDA)" userId="b29e34e2-2c49-4861-897c-fb0eca8b4ebb" providerId="ADAL" clId="{47219590-3EC0-4D43-B04B-0CBCB9222EFF}" dt="2023-03-13T15:24:46.034" v="1263" actId="1076"/>
        <pc:sldMkLst>
          <pc:docMk/>
          <pc:sldMk cId="1114536560" sldId="262"/>
        </pc:sldMkLst>
        <pc:spChg chg="add mod">
          <ac:chgData name="Andersen, Andy R (NYSERDA)" userId="b29e34e2-2c49-4861-897c-fb0eca8b4ebb" providerId="ADAL" clId="{47219590-3EC0-4D43-B04B-0CBCB9222EFF}" dt="2023-03-13T15:24:46.034" v="1263" actId="1076"/>
          <ac:spMkLst>
            <pc:docMk/>
            <pc:sldMk cId="1114536560" sldId="262"/>
            <ac:spMk id="2" creationId="{7E038F89-DE2E-2C66-7C46-F54A97285A5A}"/>
          </ac:spMkLst>
        </pc:spChg>
        <pc:spChg chg="mod">
          <ac:chgData name="Andersen, Andy R (NYSERDA)" userId="b29e34e2-2c49-4861-897c-fb0eca8b4ebb" providerId="ADAL" clId="{47219590-3EC0-4D43-B04B-0CBCB9222EFF}" dt="2023-03-13T14:13:32.598" v="808" actId="20577"/>
          <ac:spMkLst>
            <pc:docMk/>
            <pc:sldMk cId="1114536560" sldId="262"/>
            <ac:spMk id="4" creationId="{DA063CA6-7CCC-5255-6E9D-FBCF4ECEB700}"/>
          </ac:spMkLst>
        </pc:spChg>
      </pc:sldChg>
      <pc:sldChg chg="modSp add mod">
        <pc:chgData name="Andersen, Andy R (NYSERDA)" userId="b29e34e2-2c49-4861-897c-fb0eca8b4ebb" providerId="ADAL" clId="{47219590-3EC0-4D43-B04B-0CBCB9222EFF}" dt="2023-03-13T14:13:42.393" v="835" actId="20577"/>
        <pc:sldMkLst>
          <pc:docMk/>
          <pc:sldMk cId="893114349" sldId="263"/>
        </pc:sldMkLst>
        <pc:spChg chg="mod">
          <ac:chgData name="Andersen, Andy R (NYSERDA)" userId="b29e34e2-2c49-4861-897c-fb0eca8b4ebb" providerId="ADAL" clId="{47219590-3EC0-4D43-B04B-0CBCB9222EFF}" dt="2023-03-13T14:13:42.393" v="835" actId="20577"/>
          <ac:spMkLst>
            <pc:docMk/>
            <pc:sldMk cId="893114349" sldId="263"/>
            <ac:spMk id="4" creationId="{DA063CA6-7CCC-5255-6E9D-FBCF4ECEB700}"/>
          </ac:spMkLst>
        </pc:spChg>
      </pc:sldChg>
      <pc:sldChg chg="modSp add mod">
        <pc:chgData name="Andersen, Andy R (NYSERDA)" userId="b29e34e2-2c49-4861-897c-fb0eca8b4ebb" providerId="ADAL" clId="{47219590-3EC0-4D43-B04B-0CBCB9222EFF}" dt="2023-03-13T14:13:51.146" v="861" actId="20577"/>
        <pc:sldMkLst>
          <pc:docMk/>
          <pc:sldMk cId="622765602" sldId="264"/>
        </pc:sldMkLst>
        <pc:spChg chg="mod">
          <ac:chgData name="Andersen, Andy R (NYSERDA)" userId="b29e34e2-2c49-4861-897c-fb0eca8b4ebb" providerId="ADAL" clId="{47219590-3EC0-4D43-B04B-0CBCB9222EFF}" dt="2023-03-13T14:13:51.146" v="861" actId="20577"/>
          <ac:spMkLst>
            <pc:docMk/>
            <pc:sldMk cId="622765602" sldId="264"/>
            <ac:spMk id="4" creationId="{DA063CA6-7CCC-5255-6E9D-FBCF4ECEB700}"/>
          </ac:spMkLst>
        </pc:spChg>
      </pc:sldChg>
      <pc:sldChg chg="addSp delSp modSp new mod modClrScheme modCm chgLayout">
        <pc:chgData name="Andersen, Andy R (NYSERDA)" userId="b29e34e2-2c49-4861-897c-fb0eca8b4ebb" providerId="ADAL" clId="{47219590-3EC0-4D43-B04B-0CBCB9222EFF}" dt="2023-03-23T17:29:57.629" v="5220"/>
        <pc:sldMkLst>
          <pc:docMk/>
          <pc:sldMk cId="3217589653" sldId="265"/>
        </pc:sldMkLst>
        <pc:spChg chg="del">
          <ac:chgData name="Andersen, Andy R (NYSERDA)" userId="b29e34e2-2c49-4861-897c-fb0eca8b4ebb" providerId="ADAL" clId="{47219590-3EC0-4D43-B04B-0CBCB9222EFF}" dt="2023-03-13T14:14:25.777" v="883" actId="700"/>
          <ac:spMkLst>
            <pc:docMk/>
            <pc:sldMk cId="3217589653" sldId="265"/>
            <ac:spMk id="2" creationId="{75E878B2-D5BC-DB96-A104-E0FE72D82D7F}"/>
          </ac:spMkLst>
        </pc:spChg>
        <pc:spChg chg="add del mod">
          <ac:chgData name="Andersen, Andy R (NYSERDA)" userId="b29e34e2-2c49-4861-897c-fb0eca8b4ebb" providerId="ADAL" clId="{47219590-3EC0-4D43-B04B-0CBCB9222EFF}" dt="2023-03-14T13:47:21.023" v="4888" actId="478"/>
          <ac:spMkLst>
            <pc:docMk/>
            <pc:sldMk cId="3217589653" sldId="265"/>
            <ac:spMk id="2" creationId="{9D47691D-A6BB-FCF1-EE02-C3A0E8539AC5}"/>
          </ac:spMkLst>
        </pc:spChg>
        <pc:spChg chg="add mod">
          <ac:chgData name="Andersen, Andy R (NYSERDA)" userId="b29e34e2-2c49-4861-897c-fb0eca8b4ebb" providerId="ADAL" clId="{47219590-3EC0-4D43-B04B-0CBCB9222EFF}" dt="2023-03-14T13:25:19.599" v="4486" actId="20577"/>
          <ac:spMkLst>
            <pc:docMk/>
            <pc:sldMk cId="3217589653" sldId="265"/>
            <ac:spMk id="3" creationId="{8F56FD2A-C0D1-F9AC-0D95-B62E18E39EA7}"/>
          </ac:spMkLst>
        </pc:spChg>
        <pc:spChg chg="add mod">
          <ac:chgData name="Andersen, Andy R (NYSERDA)" userId="b29e34e2-2c49-4861-897c-fb0eca8b4ebb" providerId="ADAL" clId="{47219590-3EC0-4D43-B04B-0CBCB9222EFF}" dt="2023-03-22T12:15:45.036" v="4903" actId="20577"/>
          <ac:spMkLst>
            <pc:docMk/>
            <pc:sldMk cId="3217589653" sldId="265"/>
            <ac:spMk id="4" creationId="{E873CD8D-378F-D3B7-01D3-225594D46C39}"/>
          </ac:spMkLst>
        </pc:spChg>
        <pc:spChg chg="add del mod">
          <ac:chgData name="Andersen, Andy R (NYSERDA)" userId="b29e34e2-2c49-4861-897c-fb0eca8b4ebb" providerId="ADAL" clId="{47219590-3EC0-4D43-B04B-0CBCB9222EFF}" dt="2023-03-14T13:47:21.023" v="4888" actId="478"/>
          <ac:spMkLst>
            <pc:docMk/>
            <pc:sldMk cId="3217589653" sldId="265"/>
            <ac:spMk id="11" creationId="{858D24B6-FC90-42C0-24F8-76599C508520}"/>
          </ac:spMkLst>
        </pc:spChg>
        <pc:spChg chg="add del mod">
          <ac:chgData name="Andersen, Andy R (NYSERDA)" userId="b29e34e2-2c49-4861-897c-fb0eca8b4ebb" providerId="ADAL" clId="{47219590-3EC0-4D43-B04B-0CBCB9222EFF}" dt="2023-03-14T13:47:21.023" v="4888" actId="478"/>
          <ac:spMkLst>
            <pc:docMk/>
            <pc:sldMk cId="3217589653" sldId="265"/>
            <ac:spMk id="12" creationId="{48B76943-8650-567A-7F92-E977FFAB0492}"/>
          </ac:spMkLst>
        </pc:spChg>
        <pc:spChg chg="add del mod">
          <ac:chgData name="Andersen, Andy R (NYSERDA)" userId="b29e34e2-2c49-4861-897c-fb0eca8b4ebb" providerId="ADAL" clId="{47219590-3EC0-4D43-B04B-0CBCB9222EFF}" dt="2023-03-14T13:47:21.023" v="4888" actId="478"/>
          <ac:spMkLst>
            <pc:docMk/>
            <pc:sldMk cId="3217589653" sldId="265"/>
            <ac:spMk id="13" creationId="{F3704AC4-6A6A-E775-9295-31BAE40CE452}"/>
          </ac:spMkLst>
        </pc:spChg>
        <pc:spChg chg="add del mod">
          <ac:chgData name="Andersen, Andy R (NYSERDA)" userId="b29e34e2-2c49-4861-897c-fb0eca8b4ebb" providerId="ADAL" clId="{47219590-3EC0-4D43-B04B-0CBCB9222EFF}" dt="2023-03-14T13:47:17.228" v="4887" actId="478"/>
          <ac:spMkLst>
            <pc:docMk/>
            <pc:sldMk cId="3217589653" sldId="265"/>
            <ac:spMk id="14" creationId="{E518AB78-0E38-1EC8-1176-CEFA0C8954DE}"/>
          </ac:spMkLst>
        </pc:spChg>
        <pc:spChg chg="add del mod">
          <ac:chgData name="Andersen, Andy R (NYSERDA)" userId="b29e34e2-2c49-4861-897c-fb0eca8b4ebb" providerId="ADAL" clId="{47219590-3EC0-4D43-B04B-0CBCB9222EFF}" dt="2023-03-14T13:47:17.228" v="4887" actId="478"/>
          <ac:spMkLst>
            <pc:docMk/>
            <pc:sldMk cId="3217589653" sldId="265"/>
            <ac:spMk id="15" creationId="{44D2623A-611C-56B0-2EFF-C7BCFE4C6703}"/>
          </ac:spMkLst>
        </pc:spChg>
        <pc:spChg chg="add del mod">
          <ac:chgData name="Andersen, Andy R (NYSERDA)" userId="b29e34e2-2c49-4861-897c-fb0eca8b4ebb" providerId="ADAL" clId="{47219590-3EC0-4D43-B04B-0CBCB9222EFF}" dt="2023-03-14T13:47:17.228" v="4887" actId="478"/>
          <ac:spMkLst>
            <pc:docMk/>
            <pc:sldMk cId="3217589653" sldId="265"/>
            <ac:spMk id="16" creationId="{AADDAF72-B3C9-04AA-EBC8-F9812F902B46}"/>
          </ac:spMkLst>
        </pc:spChg>
        <pc:spChg chg="add del mod">
          <ac:chgData name="Andersen, Andy R (NYSERDA)" userId="b29e34e2-2c49-4861-897c-fb0eca8b4ebb" providerId="ADAL" clId="{47219590-3EC0-4D43-B04B-0CBCB9222EFF}" dt="2023-03-14T13:47:17.228" v="4887" actId="478"/>
          <ac:spMkLst>
            <pc:docMk/>
            <pc:sldMk cId="3217589653" sldId="265"/>
            <ac:spMk id="17" creationId="{6376B0D2-84DF-5D48-6D71-32C074111ABF}"/>
          </ac:spMkLst>
        </pc:spChg>
        <pc:cxnChg chg="add del mod">
          <ac:chgData name="Andersen, Andy R (NYSERDA)" userId="b29e34e2-2c49-4861-897c-fb0eca8b4ebb" providerId="ADAL" clId="{47219590-3EC0-4D43-B04B-0CBCB9222EFF}" dt="2023-03-14T13:41:29.442" v="4853" actId="478"/>
          <ac:cxnSpMkLst>
            <pc:docMk/>
            <pc:sldMk cId="3217589653" sldId="265"/>
            <ac:cxnSpMk id="6" creationId="{75D1F3AC-7DC9-9D82-596E-96BFF959448D}"/>
          </ac:cxnSpMkLst>
        </pc:cxnChg>
        <pc:cxnChg chg="add del mod">
          <ac:chgData name="Andersen, Andy R (NYSERDA)" userId="b29e34e2-2c49-4861-897c-fb0eca8b4ebb" providerId="ADAL" clId="{47219590-3EC0-4D43-B04B-0CBCB9222EFF}" dt="2023-03-14T13:41:28.047" v="4852" actId="478"/>
          <ac:cxnSpMkLst>
            <pc:docMk/>
            <pc:sldMk cId="3217589653" sldId="265"/>
            <ac:cxnSpMk id="7" creationId="{8908833E-9718-4328-1E6A-543DDF9B7230}"/>
          </ac:cxnSpMkLst>
        </pc:cxnChg>
        <pc:cxnChg chg="add del mod">
          <ac:chgData name="Andersen, Andy R (NYSERDA)" userId="b29e34e2-2c49-4861-897c-fb0eca8b4ebb" providerId="ADAL" clId="{47219590-3EC0-4D43-B04B-0CBCB9222EFF}" dt="2023-03-14T13:41:25.124" v="4851" actId="478"/>
          <ac:cxnSpMkLst>
            <pc:docMk/>
            <pc:sldMk cId="3217589653" sldId="265"/>
            <ac:cxnSpMk id="8" creationId="{F66226A3-B3CE-FEBB-0D83-EB356541EF2E}"/>
          </ac:cxnSpMkLst>
        </pc:cxnChg>
        <pc:cxnChg chg="add del mod">
          <ac:chgData name="Andersen, Andy R (NYSERDA)" userId="b29e34e2-2c49-4861-897c-fb0eca8b4ebb" providerId="ADAL" clId="{47219590-3EC0-4D43-B04B-0CBCB9222EFF}" dt="2023-03-14T13:41:22.544" v="4850" actId="478"/>
          <ac:cxnSpMkLst>
            <pc:docMk/>
            <pc:sldMk cId="3217589653" sldId="265"/>
            <ac:cxnSpMk id="9" creationId="{2F01338B-92CD-5B39-9899-9C843633700A}"/>
          </ac:cxnSpMkLst>
        </pc:cxnChg>
        <pc:cxnChg chg="add del mod">
          <ac:chgData name="Andersen, Andy R (NYSERDA)" userId="b29e34e2-2c49-4861-897c-fb0eca8b4ebb" providerId="ADAL" clId="{47219590-3EC0-4D43-B04B-0CBCB9222EFF}" dt="2023-03-14T13:41:21.301" v="4849" actId="478"/>
          <ac:cxnSpMkLst>
            <pc:docMk/>
            <pc:sldMk cId="3217589653" sldId="265"/>
            <ac:cxnSpMk id="10" creationId="{DBDA9B41-B059-3289-3053-DDEEB26D71FA}"/>
          </ac:cxnSpMkLst>
        </pc:cxnChg>
      </pc:sldChg>
      <pc:sldChg chg="modSp new mod modCm">
        <pc:chgData name="Andersen, Andy R (NYSERDA)" userId="b29e34e2-2c49-4861-897c-fb0eca8b4ebb" providerId="ADAL" clId="{47219590-3EC0-4D43-B04B-0CBCB9222EFF}" dt="2023-03-23T17:30:51.230" v="5221"/>
        <pc:sldMkLst>
          <pc:docMk/>
          <pc:sldMk cId="1371396291" sldId="266"/>
        </pc:sldMkLst>
        <pc:spChg chg="mod">
          <ac:chgData name="Andersen, Andy R (NYSERDA)" userId="b29e34e2-2c49-4861-897c-fb0eca8b4ebb" providerId="ADAL" clId="{47219590-3EC0-4D43-B04B-0CBCB9222EFF}" dt="2023-03-13T14:16:41.792" v="952" actId="20577"/>
          <ac:spMkLst>
            <pc:docMk/>
            <pc:sldMk cId="1371396291" sldId="266"/>
            <ac:spMk id="2" creationId="{A026EE81-1572-A81A-B94C-BA8D92E9579B}"/>
          </ac:spMkLst>
        </pc:spChg>
        <pc:spChg chg="mod">
          <ac:chgData name="Andersen, Andy R (NYSERDA)" userId="b29e34e2-2c49-4861-897c-fb0eca8b4ebb" providerId="ADAL" clId="{47219590-3EC0-4D43-B04B-0CBCB9222EFF}" dt="2023-03-13T15:22:12.343" v="1106" actId="12"/>
          <ac:spMkLst>
            <pc:docMk/>
            <pc:sldMk cId="1371396291" sldId="266"/>
            <ac:spMk id="3" creationId="{5DA57AFD-C4ED-9DB9-DAAA-5DFECEC51A89}"/>
          </ac:spMkLst>
        </pc:spChg>
      </pc:sldChg>
      <pc:sldChg chg="modSp add mod">
        <pc:chgData name="Andersen, Andy R (NYSERDA)" userId="b29e34e2-2c49-4861-897c-fb0eca8b4ebb" providerId="ADAL" clId="{47219590-3EC0-4D43-B04B-0CBCB9222EFF}" dt="2023-03-13T15:22:31.830" v="1108" actId="11"/>
        <pc:sldMkLst>
          <pc:docMk/>
          <pc:sldMk cId="1635619303" sldId="267"/>
        </pc:sldMkLst>
        <pc:spChg chg="mod">
          <ac:chgData name="Andersen, Andy R (NYSERDA)" userId="b29e34e2-2c49-4861-897c-fb0eca8b4ebb" providerId="ADAL" clId="{47219590-3EC0-4D43-B04B-0CBCB9222EFF}" dt="2023-03-13T15:22:31.830" v="1108" actId="11"/>
          <ac:spMkLst>
            <pc:docMk/>
            <pc:sldMk cId="1635619303" sldId="267"/>
            <ac:spMk id="3" creationId="{5DA57AFD-C4ED-9DB9-DAAA-5DFECEC51A89}"/>
          </ac:spMkLst>
        </pc:spChg>
      </pc:sldChg>
      <pc:sldChg chg="addSp delSp modSp add mod">
        <pc:chgData name="Andersen, Andy R (NYSERDA)" userId="b29e34e2-2c49-4861-897c-fb0eca8b4ebb" providerId="ADAL" clId="{47219590-3EC0-4D43-B04B-0CBCB9222EFF}" dt="2023-03-14T13:37:48.652" v="4834" actId="478"/>
        <pc:sldMkLst>
          <pc:docMk/>
          <pc:sldMk cId="3784473603" sldId="268"/>
        </pc:sldMkLst>
        <pc:spChg chg="mod">
          <ac:chgData name="Andersen, Andy R (NYSERDA)" userId="b29e34e2-2c49-4861-897c-fb0eca8b4ebb" providerId="ADAL" clId="{47219590-3EC0-4D43-B04B-0CBCB9222EFF}" dt="2023-03-13T15:23:55.996" v="1135" actId="12"/>
          <ac:spMkLst>
            <pc:docMk/>
            <pc:sldMk cId="3784473603" sldId="268"/>
            <ac:spMk id="3" creationId="{5DA57AFD-C4ED-9DB9-DAAA-5DFECEC51A89}"/>
          </ac:spMkLst>
        </pc:spChg>
        <pc:spChg chg="add del mod">
          <ac:chgData name="Andersen, Andy R (NYSERDA)" userId="b29e34e2-2c49-4861-897c-fb0eca8b4ebb" providerId="ADAL" clId="{47219590-3EC0-4D43-B04B-0CBCB9222EFF}" dt="2023-03-14T13:37:48.652" v="4834" actId="478"/>
          <ac:spMkLst>
            <pc:docMk/>
            <pc:sldMk cId="3784473603" sldId="268"/>
            <ac:spMk id="26" creationId="{B5FD2B49-A6EF-54B3-4C72-2BB6EBFF99F1}"/>
          </ac:spMkLst>
        </pc:spChg>
        <pc:picChg chg="add del mod modCrop">
          <ac:chgData name="Andersen, Andy R (NYSERDA)" userId="b29e34e2-2c49-4861-897c-fb0eca8b4ebb" providerId="ADAL" clId="{47219590-3EC0-4D43-B04B-0CBCB9222EFF}" dt="2023-03-14T13:35:48.952" v="4803" actId="478"/>
          <ac:picMkLst>
            <pc:docMk/>
            <pc:sldMk cId="3784473603" sldId="268"/>
            <ac:picMk id="5" creationId="{2A385DF2-9736-BC58-EDD4-2B9D0F16C5EF}"/>
          </ac:picMkLst>
        </pc:picChg>
        <pc:picChg chg="add del mod modCrop">
          <ac:chgData name="Andersen, Andy R (NYSERDA)" userId="b29e34e2-2c49-4861-897c-fb0eca8b4ebb" providerId="ADAL" clId="{47219590-3EC0-4D43-B04B-0CBCB9222EFF}" dt="2023-03-14T13:37:48.652" v="4834" actId="478"/>
          <ac:picMkLst>
            <pc:docMk/>
            <pc:sldMk cId="3784473603" sldId="268"/>
            <ac:picMk id="7" creationId="{763A4093-8194-5774-49D6-2E8170B99F48}"/>
          </ac:picMkLst>
        </pc:picChg>
        <pc:picChg chg="add del mod modCrop">
          <ac:chgData name="Andersen, Andy R (NYSERDA)" userId="b29e34e2-2c49-4861-897c-fb0eca8b4ebb" providerId="ADAL" clId="{47219590-3EC0-4D43-B04B-0CBCB9222EFF}" dt="2023-03-14T13:35:50.970" v="4804" actId="478"/>
          <ac:picMkLst>
            <pc:docMk/>
            <pc:sldMk cId="3784473603" sldId="268"/>
            <ac:picMk id="9" creationId="{6E7751FC-00B0-CE08-3B8F-86E39C50345A}"/>
          </ac:picMkLst>
        </pc:picChg>
        <pc:picChg chg="add del mod modCrop">
          <ac:chgData name="Andersen, Andy R (NYSERDA)" userId="b29e34e2-2c49-4861-897c-fb0eca8b4ebb" providerId="ADAL" clId="{47219590-3EC0-4D43-B04B-0CBCB9222EFF}" dt="2023-03-14T13:35:50.970" v="4804" actId="478"/>
          <ac:picMkLst>
            <pc:docMk/>
            <pc:sldMk cId="3784473603" sldId="268"/>
            <ac:picMk id="11" creationId="{85F7101D-9B5A-48BD-7983-661C2B0823CE}"/>
          </ac:picMkLst>
        </pc:picChg>
        <pc:picChg chg="add del mod modCrop">
          <ac:chgData name="Andersen, Andy R (NYSERDA)" userId="b29e34e2-2c49-4861-897c-fb0eca8b4ebb" providerId="ADAL" clId="{47219590-3EC0-4D43-B04B-0CBCB9222EFF}" dt="2023-03-14T13:35:50.970" v="4804" actId="478"/>
          <ac:picMkLst>
            <pc:docMk/>
            <pc:sldMk cId="3784473603" sldId="268"/>
            <ac:picMk id="13" creationId="{D00175C1-6A89-7FB2-77FC-DCA6B13EC87A}"/>
          </ac:picMkLst>
        </pc:picChg>
        <pc:picChg chg="add del mod modCrop">
          <ac:chgData name="Andersen, Andy R (NYSERDA)" userId="b29e34e2-2c49-4861-897c-fb0eca8b4ebb" providerId="ADAL" clId="{47219590-3EC0-4D43-B04B-0CBCB9222EFF}" dt="2023-03-14T13:35:50.970" v="4804" actId="478"/>
          <ac:picMkLst>
            <pc:docMk/>
            <pc:sldMk cId="3784473603" sldId="268"/>
            <ac:picMk id="15" creationId="{441D3C7B-4EF2-EC30-0141-0E2FB66A9551}"/>
          </ac:picMkLst>
        </pc:picChg>
        <pc:picChg chg="add del mod modCrop">
          <ac:chgData name="Andersen, Andy R (NYSERDA)" userId="b29e34e2-2c49-4861-897c-fb0eca8b4ebb" providerId="ADAL" clId="{47219590-3EC0-4D43-B04B-0CBCB9222EFF}" dt="2023-03-14T13:35:50.970" v="4804" actId="478"/>
          <ac:picMkLst>
            <pc:docMk/>
            <pc:sldMk cId="3784473603" sldId="268"/>
            <ac:picMk id="17" creationId="{5D5D1ECB-18C7-F1A8-2181-82D7FFC24F3F}"/>
          </ac:picMkLst>
        </pc:picChg>
        <pc:picChg chg="add del mod modCrop">
          <ac:chgData name="Andersen, Andy R (NYSERDA)" userId="b29e34e2-2c49-4861-897c-fb0eca8b4ebb" providerId="ADAL" clId="{47219590-3EC0-4D43-B04B-0CBCB9222EFF}" dt="2023-03-14T13:35:50.970" v="4804" actId="478"/>
          <ac:picMkLst>
            <pc:docMk/>
            <pc:sldMk cId="3784473603" sldId="268"/>
            <ac:picMk id="19" creationId="{DF39F9BC-6C28-DE83-74E7-953538F01B8C}"/>
          </ac:picMkLst>
        </pc:picChg>
        <pc:picChg chg="add del mod modCrop">
          <ac:chgData name="Andersen, Andy R (NYSERDA)" userId="b29e34e2-2c49-4861-897c-fb0eca8b4ebb" providerId="ADAL" clId="{47219590-3EC0-4D43-B04B-0CBCB9222EFF}" dt="2023-03-14T13:35:50.970" v="4804" actId="478"/>
          <ac:picMkLst>
            <pc:docMk/>
            <pc:sldMk cId="3784473603" sldId="268"/>
            <ac:picMk id="21" creationId="{C8CCFC23-6FC5-7E96-6057-41E78CF246C2}"/>
          </ac:picMkLst>
        </pc:picChg>
        <pc:picChg chg="add del mod modCrop">
          <ac:chgData name="Andersen, Andy R (NYSERDA)" userId="b29e34e2-2c49-4861-897c-fb0eca8b4ebb" providerId="ADAL" clId="{47219590-3EC0-4D43-B04B-0CBCB9222EFF}" dt="2023-03-14T13:35:50.970" v="4804" actId="478"/>
          <ac:picMkLst>
            <pc:docMk/>
            <pc:sldMk cId="3784473603" sldId="268"/>
            <ac:picMk id="23" creationId="{2AF6CAC5-C4B3-6A86-65E3-BE05D1B86312}"/>
          </ac:picMkLst>
        </pc:picChg>
        <pc:picChg chg="add del mod modCrop">
          <ac:chgData name="Andersen, Andy R (NYSERDA)" userId="b29e34e2-2c49-4861-897c-fb0eca8b4ebb" providerId="ADAL" clId="{47219590-3EC0-4D43-B04B-0CBCB9222EFF}" dt="2023-03-14T13:35:50.970" v="4804" actId="478"/>
          <ac:picMkLst>
            <pc:docMk/>
            <pc:sldMk cId="3784473603" sldId="268"/>
            <ac:picMk id="25" creationId="{B6229869-F2EC-210B-CEA8-B91BA3D9DA89}"/>
          </ac:picMkLst>
        </pc:picChg>
      </pc:sldChg>
      <pc:sldChg chg="add del">
        <pc:chgData name="Andersen, Andy R (NYSERDA)" userId="b29e34e2-2c49-4861-897c-fb0eca8b4ebb" providerId="ADAL" clId="{47219590-3EC0-4D43-B04B-0CBCB9222EFF}" dt="2023-03-13T14:28:41.062" v="1008"/>
        <pc:sldMkLst>
          <pc:docMk/>
          <pc:sldMk cId="4076256363" sldId="268"/>
        </pc:sldMkLst>
      </pc:sldChg>
      <pc:sldChg chg="addSp delSp modSp new mod modClrScheme chgLayout">
        <pc:chgData name="Andersen, Andy R (NYSERDA)" userId="b29e34e2-2c49-4861-897c-fb0eca8b4ebb" providerId="ADAL" clId="{47219590-3EC0-4D43-B04B-0CBCB9222EFF}" dt="2023-03-13T15:39:46.551" v="1739" actId="5793"/>
        <pc:sldMkLst>
          <pc:docMk/>
          <pc:sldMk cId="3109900351" sldId="269"/>
        </pc:sldMkLst>
        <pc:spChg chg="del">
          <ac:chgData name="Andersen, Andy R (NYSERDA)" userId="b29e34e2-2c49-4861-897c-fb0eca8b4ebb" providerId="ADAL" clId="{47219590-3EC0-4D43-B04B-0CBCB9222EFF}" dt="2023-03-13T15:24:55.525" v="1265" actId="700"/>
          <ac:spMkLst>
            <pc:docMk/>
            <pc:sldMk cId="3109900351" sldId="269"/>
            <ac:spMk id="2" creationId="{981E5412-CAA6-6020-DC79-A88C8AB0EE9F}"/>
          </ac:spMkLst>
        </pc:spChg>
        <pc:spChg chg="add mod">
          <ac:chgData name="Andersen, Andy R (NYSERDA)" userId="b29e34e2-2c49-4861-897c-fb0eca8b4ebb" providerId="ADAL" clId="{47219590-3EC0-4D43-B04B-0CBCB9222EFF}" dt="2023-03-13T15:25:01.648" v="1282" actId="20577"/>
          <ac:spMkLst>
            <pc:docMk/>
            <pc:sldMk cId="3109900351" sldId="269"/>
            <ac:spMk id="3" creationId="{93014EFD-E080-9EA8-2CEB-12E9479026E3}"/>
          </ac:spMkLst>
        </pc:spChg>
        <pc:spChg chg="add mod">
          <ac:chgData name="Andersen, Andy R (NYSERDA)" userId="b29e34e2-2c49-4861-897c-fb0eca8b4ebb" providerId="ADAL" clId="{47219590-3EC0-4D43-B04B-0CBCB9222EFF}" dt="2023-03-13T15:39:46.551" v="1739" actId="5793"/>
          <ac:spMkLst>
            <pc:docMk/>
            <pc:sldMk cId="3109900351" sldId="269"/>
            <ac:spMk id="4" creationId="{0ABB6A59-6B9D-D7E3-637F-02E3D91BC11D}"/>
          </ac:spMkLst>
        </pc:spChg>
      </pc:sldChg>
      <pc:sldChg chg="addSp delSp modSp new mod modClrScheme modCm chgLayout">
        <pc:chgData name="Andersen, Andy R (NYSERDA)" userId="b29e34e2-2c49-4861-897c-fb0eca8b4ebb" providerId="ADAL" clId="{47219590-3EC0-4D43-B04B-0CBCB9222EFF}" dt="2023-03-22T12:23:16.233" v="5218"/>
        <pc:sldMkLst>
          <pc:docMk/>
          <pc:sldMk cId="2635342838" sldId="270"/>
        </pc:sldMkLst>
        <pc:spChg chg="del">
          <ac:chgData name="Andersen, Andy R (NYSERDA)" userId="b29e34e2-2c49-4861-897c-fb0eca8b4ebb" providerId="ADAL" clId="{47219590-3EC0-4D43-B04B-0CBCB9222EFF}" dt="2023-03-13T15:40:27.836" v="1741" actId="700"/>
          <ac:spMkLst>
            <pc:docMk/>
            <pc:sldMk cId="2635342838" sldId="270"/>
            <ac:spMk id="2" creationId="{D2A914E2-2F50-6D18-FCE6-D501B9546EA9}"/>
          </ac:spMkLst>
        </pc:spChg>
        <pc:spChg chg="add mod">
          <ac:chgData name="Andersen, Andy R (NYSERDA)" userId="b29e34e2-2c49-4861-897c-fb0eca8b4ebb" providerId="ADAL" clId="{47219590-3EC0-4D43-B04B-0CBCB9222EFF}" dt="2023-03-13T15:40:35.213" v="1764" actId="20577"/>
          <ac:spMkLst>
            <pc:docMk/>
            <pc:sldMk cId="2635342838" sldId="270"/>
            <ac:spMk id="3" creationId="{07094C23-2FB1-14B9-7A57-C741198DAEDB}"/>
          </ac:spMkLst>
        </pc:spChg>
        <pc:spChg chg="add mod">
          <ac:chgData name="Andersen, Andy R (NYSERDA)" userId="b29e34e2-2c49-4861-897c-fb0eca8b4ebb" providerId="ADAL" clId="{47219590-3EC0-4D43-B04B-0CBCB9222EFF}" dt="2023-03-22T12:22:36.339" v="5197" actId="404"/>
          <ac:spMkLst>
            <pc:docMk/>
            <pc:sldMk cId="2635342838" sldId="270"/>
            <ac:spMk id="4" creationId="{D0BFDC70-6EBA-0DC6-20EA-923B8C16550E}"/>
          </ac:spMkLst>
        </pc:spChg>
        <pc:spChg chg="mod">
          <ac:chgData name="Andersen, Andy R (NYSERDA)" userId="b29e34e2-2c49-4861-897c-fb0eca8b4ebb" providerId="ADAL" clId="{47219590-3EC0-4D43-B04B-0CBCB9222EFF}" dt="2023-03-13T15:41:56.623" v="1995"/>
          <ac:spMkLst>
            <pc:docMk/>
            <pc:sldMk cId="2635342838" sldId="270"/>
            <ac:spMk id="7" creationId="{99CB5481-DC87-744F-B7F4-200BF3DC68AC}"/>
          </ac:spMkLst>
        </pc:spChg>
        <pc:spChg chg="add mod">
          <ac:chgData name="Andersen, Andy R (NYSERDA)" userId="b29e34e2-2c49-4861-897c-fb0eca8b4ebb" providerId="ADAL" clId="{47219590-3EC0-4D43-B04B-0CBCB9222EFF}" dt="2023-03-22T12:22:44.383" v="5207" actId="1036"/>
          <ac:spMkLst>
            <pc:docMk/>
            <pc:sldMk cId="2635342838" sldId="270"/>
            <ac:spMk id="8" creationId="{D51E50E6-5A07-77F4-A75A-8127CDF7C342}"/>
          </ac:spMkLst>
        </pc:spChg>
        <pc:grpChg chg="add mod">
          <ac:chgData name="Andersen, Andy R (NYSERDA)" userId="b29e34e2-2c49-4861-897c-fb0eca8b4ebb" providerId="ADAL" clId="{47219590-3EC0-4D43-B04B-0CBCB9222EFF}" dt="2023-03-22T12:21:55.563" v="5189" actId="1076"/>
          <ac:grpSpMkLst>
            <pc:docMk/>
            <pc:sldMk cId="2635342838" sldId="270"/>
            <ac:grpSpMk id="5" creationId="{4BE1DF4D-4811-8859-1561-F45B574C7975}"/>
          </ac:grpSpMkLst>
        </pc:grpChg>
        <pc:picChg chg="mod">
          <ac:chgData name="Andersen, Andy R (NYSERDA)" userId="b29e34e2-2c49-4861-897c-fb0eca8b4ebb" providerId="ADAL" clId="{47219590-3EC0-4D43-B04B-0CBCB9222EFF}" dt="2023-03-13T15:41:56.623" v="1995"/>
          <ac:picMkLst>
            <pc:docMk/>
            <pc:sldMk cId="2635342838" sldId="270"/>
            <ac:picMk id="6" creationId="{0F4E10B0-6EC8-247E-C4A0-5558DA38EB34}"/>
          </ac:picMkLst>
        </pc:picChg>
        <pc:picChg chg="add del mod modCrop">
          <ac:chgData name="Andersen, Andy R (NYSERDA)" userId="b29e34e2-2c49-4861-897c-fb0eca8b4ebb" providerId="ADAL" clId="{47219590-3EC0-4D43-B04B-0CBCB9222EFF}" dt="2023-03-13T16:04:20.881" v="3122" actId="478"/>
          <ac:picMkLst>
            <pc:docMk/>
            <pc:sldMk cId="2635342838" sldId="270"/>
            <ac:picMk id="10" creationId="{4B7C80D1-C2F6-ABAA-EE55-0C1598117966}"/>
          </ac:picMkLst>
        </pc:picChg>
      </pc:sldChg>
      <pc:sldChg chg="addSp delSp modSp new mod modClrScheme chgLayout">
        <pc:chgData name="Andersen, Andy R (NYSERDA)" userId="b29e34e2-2c49-4861-897c-fb0eca8b4ebb" providerId="ADAL" clId="{47219590-3EC0-4D43-B04B-0CBCB9222EFF}" dt="2023-03-22T12:22:49.879" v="5217" actId="1036"/>
        <pc:sldMkLst>
          <pc:docMk/>
          <pc:sldMk cId="524236637" sldId="271"/>
        </pc:sldMkLst>
        <pc:spChg chg="del">
          <ac:chgData name="Andersen, Andy R (NYSERDA)" userId="b29e34e2-2c49-4861-897c-fb0eca8b4ebb" providerId="ADAL" clId="{47219590-3EC0-4D43-B04B-0CBCB9222EFF}" dt="2023-03-13T15:51:30.965" v="2624" actId="700"/>
          <ac:spMkLst>
            <pc:docMk/>
            <pc:sldMk cId="524236637" sldId="271"/>
            <ac:spMk id="2" creationId="{F7DA7EDB-7F9D-BA55-20D7-2780830F72AF}"/>
          </ac:spMkLst>
        </pc:spChg>
        <pc:spChg chg="add mod">
          <ac:chgData name="Andersen, Andy R (NYSERDA)" userId="b29e34e2-2c49-4861-897c-fb0eca8b4ebb" providerId="ADAL" clId="{47219590-3EC0-4D43-B04B-0CBCB9222EFF}" dt="2023-03-13T15:51:38.185" v="2643" actId="20577"/>
          <ac:spMkLst>
            <pc:docMk/>
            <pc:sldMk cId="524236637" sldId="271"/>
            <ac:spMk id="3" creationId="{B1B3756B-AB98-5195-DA0D-F6DEFD618DF9}"/>
          </ac:spMkLst>
        </pc:spChg>
        <pc:spChg chg="add mod">
          <ac:chgData name="Andersen, Andy R (NYSERDA)" userId="b29e34e2-2c49-4861-897c-fb0eca8b4ebb" providerId="ADAL" clId="{47219590-3EC0-4D43-B04B-0CBCB9222EFF}" dt="2023-03-13T16:08:55.731" v="3355" actId="14100"/>
          <ac:spMkLst>
            <pc:docMk/>
            <pc:sldMk cId="524236637" sldId="271"/>
            <ac:spMk id="4" creationId="{973B2AAD-F32D-9CBA-FE34-6C9FB06B8E26}"/>
          </ac:spMkLst>
        </pc:spChg>
        <pc:spChg chg="add mod">
          <ac:chgData name="Andersen, Andy R (NYSERDA)" userId="b29e34e2-2c49-4861-897c-fb0eca8b4ebb" providerId="ADAL" clId="{47219590-3EC0-4D43-B04B-0CBCB9222EFF}" dt="2023-03-13T16:05:10.632" v="3136" actId="14100"/>
          <ac:spMkLst>
            <pc:docMk/>
            <pc:sldMk cId="524236637" sldId="271"/>
            <ac:spMk id="6" creationId="{BCEBE86C-34FF-EF49-92D2-20561B85C2DD}"/>
          </ac:spMkLst>
        </pc:spChg>
        <pc:spChg chg="add del mod">
          <ac:chgData name="Andersen, Andy R (NYSERDA)" userId="b29e34e2-2c49-4861-897c-fb0eca8b4ebb" providerId="ADAL" clId="{47219590-3EC0-4D43-B04B-0CBCB9222EFF}" dt="2023-03-13T16:09:19.919" v="3357"/>
          <ac:spMkLst>
            <pc:docMk/>
            <pc:sldMk cId="524236637" sldId="271"/>
            <ac:spMk id="7" creationId="{ACD044C7-D57B-424C-691E-D1452CA8DB9E}"/>
          </ac:spMkLst>
        </pc:spChg>
        <pc:spChg chg="add mod">
          <ac:chgData name="Andersen, Andy R (NYSERDA)" userId="b29e34e2-2c49-4861-897c-fb0eca8b4ebb" providerId="ADAL" clId="{47219590-3EC0-4D43-B04B-0CBCB9222EFF}" dt="2023-03-22T12:22:49.879" v="5217" actId="1036"/>
          <ac:spMkLst>
            <pc:docMk/>
            <pc:sldMk cId="524236637" sldId="271"/>
            <ac:spMk id="8" creationId="{18C6647D-E768-E09A-DA42-A3CD2D0E141C}"/>
          </ac:spMkLst>
        </pc:spChg>
        <pc:spChg chg="add del mod">
          <ac:chgData name="Andersen, Andy R (NYSERDA)" userId="b29e34e2-2c49-4861-897c-fb0eca8b4ebb" providerId="ADAL" clId="{47219590-3EC0-4D43-B04B-0CBCB9222EFF}" dt="2023-03-13T16:09:23.976" v="3361"/>
          <ac:spMkLst>
            <pc:docMk/>
            <pc:sldMk cId="524236637" sldId="271"/>
            <ac:spMk id="9" creationId="{570B2E9F-35B8-D31E-50E4-B0D440C4A80F}"/>
          </ac:spMkLst>
        </pc:spChg>
        <pc:picChg chg="add mod">
          <ac:chgData name="Andersen, Andy R (NYSERDA)" userId="b29e34e2-2c49-4861-897c-fb0eca8b4ebb" providerId="ADAL" clId="{47219590-3EC0-4D43-B04B-0CBCB9222EFF}" dt="2023-03-13T16:04:16.301" v="3121" actId="1076"/>
          <ac:picMkLst>
            <pc:docMk/>
            <pc:sldMk cId="524236637" sldId="271"/>
            <ac:picMk id="5" creationId="{825F0962-8888-759A-2CDF-02086083B926}"/>
          </ac:picMkLst>
        </pc:picChg>
      </pc:sldChg>
      <pc:sldChg chg="delSp new mod modClrScheme chgLayout">
        <pc:chgData name="Andersen, Andy R (NYSERDA)" userId="b29e34e2-2c49-4861-897c-fb0eca8b4ebb" providerId="ADAL" clId="{47219590-3EC0-4D43-B04B-0CBCB9222EFF}" dt="2023-03-13T15:51:50.855" v="2645" actId="700"/>
        <pc:sldMkLst>
          <pc:docMk/>
          <pc:sldMk cId="1682148357" sldId="272"/>
        </pc:sldMkLst>
        <pc:spChg chg="del">
          <ac:chgData name="Andersen, Andy R (NYSERDA)" userId="b29e34e2-2c49-4861-897c-fb0eca8b4ebb" providerId="ADAL" clId="{47219590-3EC0-4D43-B04B-0CBCB9222EFF}" dt="2023-03-13T15:51:50.855" v="2645" actId="700"/>
          <ac:spMkLst>
            <pc:docMk/>
            <pc:sldMk cId="1682148357" sldId="272"/>
            <ac:spMk id="2" creationId="{A255E40E-DD9B-A43E-0FCA-CED70D8E3A11}"/>
          </ac:spMkLst>
        </pc:spChg>
        <pc:spChg chg="del">
          <ac:chgData name="Andersen, Andy R (NYSERDA)" userId="b29e34e2-2c49-4861-897c-fb0eca8b4ebb" providerId="ADAL" clId="{47219590-3EC0-4D43-B04B-0CBCB9222EFF}" dt="2023-03-13T15:51:50.855" v="2645" actId="700"/>
          <ac:spMkLst>
            <pc:docMk/>
            <pc:sldMk cId="1682148357" sldId="272"/>
            <ac:spMk id="3" creationId="{BE4F121E-7EC3-3F35-D229-5767A89F9079}"/>
          </ac:spMkLst>
        </pc:spChg>
      </pc:sldChg>
      <pc:sldChg chg="addSp delSp modSp new mod modClrScheme chgLayout">
        <pc:chgData name="Andersen, Andy R (NYSERDA)" userId="b29e34e2-2c49-4861-897c-fb0eca8b4ebb" providerId="ADAL" clId="{47219590-3EC0-4D43-B04B-0CBCB9222EFF}" dt="2023-03-13T16:05:32.132" v="3150" actId="2711"/>
        <pc:sldMkLst>
          <pc:docMk/>
          <pc:sldMk cId="2449430161" sldId="273"/>
        </pc:sldMkLst>
        <pc:spChg chg="del mod ord">
          <ac:chgData name="Andersen, Andy R (NYSERDA)" userId="b29e34e2-2c49-4861-897c-fb0eca8b4ebb" providerId="ADAL" clId="{47219590-3EC0-4D43-B04B-0CBCB9222EFF}" dt="2023-03-13T15:56:29.207" v="2762" actId="700"/>
          <ac:spMkLst>
            <pc:docMk/>
            <pc:sldMk cId="2449430161" sldId="273"/>
            <ac:spMk id="2" creationId="{5D73ACE3-65AD-5A15-92AA-856EDDD50912}"/>
          </ac:spMkLst>
        </pc:spChg>
        <pc:spChg chg="del">
          <ac:chgData name="Andersen, Andy R (NYSERDA)" userId="b29e34e2-2c49-4861-897c-fb0eca8b4ebb" providerId="ADAL" clId="{47219590-3EC0-4D43-B04B-0CBCB9222EFF}" dt="2023-03-13T15:56:29.207" v="2762" actId="700"/>
          <ac:spMkLst>
            <pc:docMk/>
            <pc:sldMk cId="2449430161" sldId="273"/>
            <ac:spMk id="3" creationId="{1BB4B4E2-60AA-16C1-0484-2DB2D702969D}"/>
          </ac:spMkLst>
        </pc:spChg>
        <pc:spChg chg="add mod ord">
          <ac:chgData name="Andersen, Andy R (NYSERDA)" userId="b29e34e2-2c49-4861-897c-fb0eca8b4ebb" providerId="ADAL" clId="{47219590-3EC0-4D43-B04B-0CBCB9222EFF}" dt="2023-03-13T16:05:32.132" v="3150" actId="2711"/>
          <ac:spMkLst>
            <pc:docMk/>
            <pc:sldMk cId="2449430161" sldId="273"/>
            <ac:spMk id="4" creationId="{948F5139-5517-C113-4EDF-C6AFA79D1382}"/>
          </ac:spMkLst>
        </pc:spChg>
      </pc:sldChg>
      <pc:sldMasterChg chg="new del mod addSldLayout delSldLayout">
        <pc:chgData name="Andersen, Andy R (NYSERDA)" userId="b29e34e2-2c49-4861-897c-fb0eca8b4ebb" providerId="ADAL" clId="{47219590-3EC0-4D43-B04B-0CBCB9222EFF}" dt="2023-03-10T16:36:14.721" v="37" actId="6938"/>
        <pc:sldMasterMkLst>
          <pc:docMk/>
          <pc:sldMasterMk cId="2370769784" sldId="2147483665"/>
        </pc:sldMasterMkLst>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603891203" sldId="2147483666"/>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1622753228" sldId="2147483667"/>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010073532" sldId="2147483668"/>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2820774040" sldId="2147483669"/>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1466427667" sldId="2147483670"/>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364172844" sldId="2147483671"/>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1194977380" sldId="2147483672"/>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549349062" sldId="2147483673"/>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60606363" sldId="2147483674"/>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540628988" sldId="2147483675"/>
          </pc:sldLayoutMkLst>
        </pc:sldLayoutChg>
        <pc:sldLayoutChg chg="new del replId">
          <pc:chgData name="Andersen, Andy R (NYSERDA)" userId="b29e34e2-2c49-4861-897c-fb0eca8b4ebb" providerId="ADAL" clId="{47219590-3EC0-4D43-B04B-0CBCB9222EFF}" dt="2023-03-10T16:36:14.721" v="37" actId="6938"/>
          <pc:sldLayoutMkLst>
            <pc:docMk/>
            <pc:sldMasterMk cId="2370769784" sldId="2147483665"/>
            <pc:sldLayoutMk cId="3985352238" sldId="2147483676"/>
          </pc:sldLayoutMkLst>
        </pc:sldLayoutChg>
      </pc:sldMasterChg>
      <pc:sldMasterChg chg="addSldLayout delSldLayout modSldLayout sldLayoutOrd">
        <pc:chgData name="Andersen, Andy R (NYSERDA)" userId="b29e34e2-2c49-4861-897c-fb0eca8b4ebb" providerId="ADAL" clId="{47219590-3EC0-4D43-B04B-0CBCB9222EFF}" dt="2023-03-14T13:22:47.514" v="4472" actId="692"/>
        <pc:sldMasterMkLst>
          <pc:docMk/>
          <pc:sldMasterMk cId="2538390742" sldId="2147483684"/>
        </pc:sldMasterMkLst>
        <pc:sldLayoutChg chg="mod">
          <pc:chgData name="Andersen, Andy R (NYSERDA)" userId="b29e34e2-2c49-4861-897c-fb0eca8b4ebb" providerId="ADAL" clId="{47219590-3EC0-4D43-B04B-0CBCB9222EFF}" dt="2023-03-13T14:05:43.587" v="565" actId="6014"/>
          <pc:sldLayoutMkLst>
            <pc:docMk/>
            <pc:sldMasterMk cId="2538390742" sldId="2147483684"/>
            <pc:sldLayoutMk cId="586327758" sldId="2147483660"/>
          </pc:sldLayoutMkLst>
        </pc:sldLayoutChg>
        <pc:sldLayoutChg chg="mod">
          <pc:chgData name="Andersen, Andy R (NYSERDA)" userId="b29e34e2-2c49-4861-897c-fb0eca8b4ebb" providerId="ADAL" clId="{47219590-3EC0-4D43-B04B-0CBCB9222EFF}" dt="2023-03-13T14:11:07.336" v="735" actId="6014"/>
          <pc:sldLayoutMkLst>
            <pc:docMk/>
            <pc:sldMasterMk cId="2538390742" sldId="2147483684"/>
            <pc:sldLayoutMk cId="939659147" sldId="2147483661"/>
          </pc:sldLayoutMkLst>
        </pc:sldLayoutChg>
        <pc:sldLayoutChg chg="addSp delSp modSp new add del mod">
          <pc:chgData name="Andersen, Andy R (NYSERDA)" userId="b29e34e2-2c49-4861-897c-fb0eca8b4ebb" providerId="ADAL" clId="{47219590-3EC0-4D43-B04B-0CBCB9222EFF}" dt="2023-03-13T13:39:41.058" v="280" actId="2696"/>
          <pc:sldLayoutMkLst>
            <pc:docMk/>
            <pc:sldMasterMk cId="2538390742" sldId="2147483684"/>
            <pc:sldLayoutMk cId="95206250" sldId="2147483665"/>
          </pc:sldLayoutMkLst>
          <pc:spChg chg="del">
            <ac:chgData name="Andersen, Andy R (NYSERDA)" userId="b29e34e2-2c49-4861-897c-fb0eca8b4ebb" providerId="ADAL" clId="{47219590-3EC0-4D43-B04B-0CBCB9222EFF}" dt="2023-03-10T16:36:29.106" v="39" actId="478"/>
            <ac:spMkLst>
              <pc:docMk/>
              <pc:sldMasterMk cId="2538390742" sldId="2147483684"/>
              <pc:sldLayoutMk cId="95206250" sldId="2147483665"/>
              <ac:spMk id="2" creationId="{02476C66-E438-B979-403B-B4B8DD7AEF7A}"/>
            </ac:spMkLst>
          </pc:spChg>
          <pc:spChg chg="add mod">
            <ac:chgData name="Andersen, Andy R (NYSERDA)" userId="b29e34e2-2c49-4861-897c-fb0eca8b4ebb" providerId="ADAL" clId="{47219590-3EC0-4D43-B04B-0CBCB9222EFF}" dt="2023-03-13T13:35:33.546" v="220" actId="1076"/>
            <ac:spMkLst>
              <pc:docMk/>
              <pc:sldMasterMk cId="2538390742" sldId="2147483684"/>
              <pc:sldLayoutMk cId="95206250" sldId="2147483665"/>
              <ac:spMk id="6" creationId="{E9312BE1-DB92-A4B3-F4FB-169DE5846B89}"/>
            </ac:spMkLst>
          </pc:spChg>
          <pc:spChg chg="add mod">
            <ac:chgData name="Andersen, Andy R (NYSERDA)" userId="b29e34e2-2c49-4861-897c-fb0eca8b4ebb" providerId="ADAL" clId="{47219590-3EC0-4D43-B04B-0CBCB9222EFF}" dt="2023-03-13T13:35:33.546" v="220" actId="1076"/>
            <ac:spMkLst>
              <pc:docMk/>
              <pc:sldMasterMk cId="2538390742" sldId="2147483684"/>
              <pc:sldLayoutMk cId="95206250" sldId="2147483665"/>
              <ac:spMk id="7" creationId="{C0DF0B28-274C-0CCD-34AC-4DA51F974FE2}"/>
            </ac:spMkLst>
          </pc:spChg>
          <pc:spChg chg="add mod">
            <ac:chgData name="Andersen, Andy R (NYSERDA)" userId="b29e34e2-2c49-4861-897c-fb0eca8b4ebb" providerId="ADAL" clId="{47219590-3EC0-4D43-B04B-0CBCB9222EFF}" dt="2023-03-13T13:35:44.919" v="222" actId="14100"/>
            <ac:spMkLst>
              <pc:docMk/>
              <pc:sldMasterMk cId="2538390742" sldId="2147483684"/>
              <pc:sldLayoutMk cId="95206250" sldId="2147483665"/>
              <ac:spMk id="8" creationId="{4DD86471-6844-9FBA-0737-0838F096E8A4}"/>
            </ac:spMkLst>
          </pc:spChg>
          <pc:spChg chg="add mod">
            <ac:chgData name="Andersen, Andy R (NYSERDA)" userId="b29e34e2-2c49-4861-897c-fb0eca8b4ebb" providerId="ADAL" clId="{47219590-3EC0-4D43-B04B-0CBCB9222EFF}" dt="2023-03-13T13:35:44.919" v="222" actId="14100"/>
            <ac:spMkLst>
              <pc:docMk/>
              <pc:sldMasterMk cId="2538390742" sldId="2147483684"/>
              <pc:sldLayoutMk cId="95206250" sldId="2147483665"/>
              <ac:spMk id="9" creationId="{02D4FD52-1866-39C2-9469-DFB5D529C65E}"/>
            </ac:spMkLst>
          </pc:spChg>
          <pc:spChg chg="add del mod">
            <ac:chgData name="Andersen, Andy R (NYSERDA)" userId="b29e34e2-2c49-4861-897c-fb0eca8b4ebb" providerId="ADAL" clId="{47219590-3EC0-4D43-B04B-0CBCB9222EFF}" dt="2023-03-10T17:17:04.106" v="197" actId="478"/>
            <ac:spMkLst>
              <pc:docMk/>
              <pc:sldMasterMk cId="2538390742" sldId="2147483684"/>
              <pc:sldLayoutMk cId="95206250" sldId="2147483665"/>
              <ac:spMk id="10" creationId="{7F313083-6FC6-8F3D-AED1-E581EE696077}"/>
            </ac:spMkLst>
          </pc:spChg>
          <pc:spChg chg="add del mod">
            <ac:chgData name="Andersen, Andy R (NYSERDA)" userId="b29e34e2-2c49-4861-897c-fb0eca8b4ebb" providerId="ADAL" clId="{47219590-3EC0-4D43-B04B-0CBCB9222EFF}" dt="2023-03-10T17:17:04.106" v="197" actId="478"/>
            <ac:spMkLst>
              <pc:docMk/>
              <pc:sldMasterMk cId="2538390742" sldId="2147483684"/>
              <pc:sldLayoutMk cId="95206250" sldId="2147483665"/>
              <ac:spMk id="11" creationId="{3843FBAB-7664-5B1F-BF37-9DA1A43CEDC7}"/>
            </ac:spMkLst>
          </pc:spChg>
          <pc:spChg chg="add mod">
            <ac:chgData name="Andersen, Andy R (NYSERDA)" userId="b29e34e2-2c49-4861-897c-fb0eca8b4ebb" providerId="ADAL" clId="{47219590-3EC0-4D43-B04B-0CBCB9222EFF}" dt="2023-03-13T13:36:06.912" v="224" actId="14100"/>
            <ac:spMkLst>
              <pc:docMk/>
              <pc:sldMasterMk cId="2538390742" sldId="2147483684"/>
              <pc:sldLayoutMk cId="95206250" sldId="2147483665"/>
              <ac:spMk id="12" creationId="{5ECA57F5-9B1E-FA7D-32E3-AE4EC303B3B5}"/>
            </ac:spMkLst>
          </pc:spChg>
          <pc:picChg chg="add mod">
            <ac:chgData name="Andersen, Andy R (NYSERDA)" userId="b29e34e2-2c49-4861-897c-fb0eca8b4ebb" providerId="ADAL" clId="{47219590-3EC0-4D43-B04B-0CBCB9222EFF}" dt="2023-03-13T13:35:07.669" v="215" actId="1076"/>
            <ac:picMkLst>
              <pc:docMk/>
              <pc:sldMasterMk cId="2538390742" sldId="2147483684"/>
              <pc:sldLayoutMk cId="95206250" sldId="2147483665"/>
              <ac:picMk id="4" creationId="{D3030CD9-652B-2626-7E48-A7F8563CE1A9}"/>
            </ac:picMkLst>
          </pc:picChg>
          <pc:picChg chg="add mod">
            <ac:chgData name="Andersen, Andy R (NYSERDA)" userId="b29e34e2-2c49-4861-897c-fb0eca8b4ebb" providerId="ADAL" clId="{47219590-3EC0-4D43-B04B-0CBCB9222EFF}" dt="2023-03-13T13:35:27.862" v="219" actId="14100"/>
            <ac:picMkLst>
              <pc:docMk/>
              <pc:sldMasterMk cId="2538390742" sldId="2147483684"/>
              <pc:sldLayoutMk cId="95206250" sldId="2147483665"/>
              <ac:picMk id="5" creationId="{CC25993C-F218-6BA2-5291-E83515DCB548}"/>
            </ac:picMkLst>
          </pc:picChg>
          <pc:picChg chg="add del mod">
            <ac:chgData name="Andersen, Andy R (NYSERDA)" userId="b29e34e2-2c49-4861-897c-fb0eca8b4ebb" providerId="ADAL" clId="{47219590-3EC0-4D43-B04B-0CBCB9222EFF}" dt="2023-03-13T13:34:08.306" v="213" actId="478"/>
            <ac:picMkLst>
              <pc:docMk/>
              <pc:sldMasterMk cId="2538390742" sldId="2147483684"/>
              <pc:sldLayoutMk cId="95206250" sldId="2147483665"/>
              <ac:picMk id="10" creationId="{3132A1E7-65CD-D36A-1FC8-FA10F5BC6ED2}"/>
            </ac:picMkLst>
          </pc:picChg>
          <pc:picChg chg="add del mod">
            <ac:chgData name="Andersen, Andy R (NYSERDA)" userId="b29e34e2-2c49-4861-897c-fb0eca8b4ebb" providerId="ADAL" clId="{47219590-3EC0-4D43-B04B-0CBCB9222EFF}" dt="2023-03-10T17:19:29.692" v="209" actId="478"/>
            <ac:picMkLst>
              <pc:docMk/>
              <pc:sldMasterMk cId="2538390742" sldId="2147483684"/>
              <pc:sldLayoutMk cId="95206250" sldId="2147483665"/>
              <ac:picMk id="14" creationId="{BFF943AE-ED49-3DC8-373C-43429A856844}"/>
            </ac:picMkLst>
          </pc:picChg>
        </pc:sldLayoutChg>
        <pc:sldLayoutChg chg="addSp delSp modSp mod">
          <pc:chgData name="Andersen, Andy R (NYSERDA)" userId="b29e34e2-2c49-4861-897c-fb0eca8b4ebb" providerId="ADAL" clId="{47219590-3EC0-4D43-B04B-0CBCB9222EFF}" dt="2023-03-14T13:22:47.514" v="4472" actId="692"/>
          <pc:sldLayoutMkLst>
            <pc:docMk/>
            <pc:sldMasterMk cId="2538390742" sldId="2147483684"/>
            <pc:sldLayoutMk cId="2358477403" sldId="2147483666"/>
          </pc:sldLayoutMkLst>
          <pc:spChg chg="add mod">
            <ac:chgData name="Andersen, Andy R (NYSERDA)" userId="b29e34e2-2c49-4861-897c-fb0eca8b4ebb" providerId="ADAL" clId="{47219590-3EC0-4D43-B04B-0CBCB9222EFF}" dt="2023-03-14T13:12:17.590" v="3544"/>
            <ac:spMkLst>
              <pc:docMk/>
              <pc:sldMasterMk cId="2538390742" sldId="2147483684"/>
              <pc:sldLayoutMk cId="2358477403" sldId="2147483666"/>
              <ac:spMk id="2" creationId="{CAB1C0BF-F3BD-7D7E-CBEF-FE2FF15380C4}"/>
            </ac:spMkLst>
          </pc:spChg>
          <pc:spChg chg="del">
            <ac:chgData name="Andersen, Andy R (NYSERDA)" userId="b29e34e2-2c49-4861-897c-fb0eca8b4ebb" providerId="ADAL" clId="{47219590-3EC0-4D43-B04B-0CBCB9222EFF}" dt="2023-03-13T13:40:38.520" v="304" actId="478"/>
            <ac:spMkLst>
              <pc:docMk/>
              <pc:sldMasterMk cId="2538390742" sldId="2147483684"/>
              <pc:sldLayoutMk cId="2358477403" sldId="2147483666"/>
              <ac:spMk id="3" creationId="{F20B4209-D199-13A8-B1EF-5581F417AFB7}"/>
            </ac:spMkLst>
          </pc:spChg>
          <pc:spChg chg="mod">
            <ac:chgData name="Andersen, Andy R (NYSERDA)" userId="b29e34e2-2c49-4861-897c-fb0eca8b4ebb" providerId="ADAL" clId="{47219590-3EC0-4D43-B04B-0CBCB9222EFF}" dt="2023-03-13T13:39:26.770" v="279" actId="207"/>
            <ac:spMkLst>
              <pc:docMk/>
              <pc:sldMasterMk cId="2538390742" sldId="2147483684"/>
              <pc:sldLayoutMk cId="2358477403" sldId="2147483666"/>
              <ac:spMk id="6" creationId="{E9312BE1-DB92-A4B3-F4FB-169DE5846B89}"/>
            </ac:spMkLst>
          </pc:spChg>
          <pc:spChg chg="mod">
            <ac:chgData name="Andersen, Andy R (NYSERDA)" userId="b29e34e2-2c49-4861-897c-fb0eca8b4ebb" providerId="ADAL" clId="{47219590-3EC0-4D43-B04B-0CBCB9222EFF}" dt="2023-03-13T13:39:26.770" v="279" actId="207"/>
            <ac:spMkLst>
              <pc:docMk/>
              <pc:sldMasterMk cId="2538390742" sldId="2147483684"/>
              <pc:sldLayoutMk cId="2358477403" sldId="2147483666"/>
              <ac:spMk id="7" creationId="{C0DF0B28-274C-0CCD-34AC-4DA51F974FE2}"/>
            </ac:spMkLst>
          </pc:spChg>
          <pc:spChg chg="mod">
            <ac:chgData name="Andersen, Andy R (NYSERDA)" userId="b29e34e2-2c49-4861-897c-fb0eca8b4ebb" providerId="ADAL" clId="{47219590-3EC0-4D43-B04B-0CBCB9222EFF}" dt="2023-03-13T13:38:29.499" v="271" actId="1076"/>
            <ac:spMkLst>
              <pc:docMk/>
              <pc:sldMasterMk cId="2538390742" sldId="2147483684"/>
              <pc:sldLayoutMk cId="2358477403" sldId="2147483666"/>
              <ac:spMk id="8" creationId="{4DD86471-6844-9FBA-0737-0838F096E8A4}"/>
            </ac:spMkLst>
          </pc:spChg>
          <pc:spChg chg="mod">
            <ac:chgData name="Andersen, Andy R (NYSERDA)" userId="b29e34e2-2c49-4861-897c-fb0eca8b4ebb" providerId="ADAL" clId="{47219590-3EC0-4D43-B04B-0CBCB9222EFF}" dt="2023-03-13T13:38:29.499" v="271" actId="1076"/>
            <ac:spMkLst>
              <pc:docMk/>
              <pc:sldMasterMk cId="2538390742" sldId="2147483684"/>
              <pc:sldLayoutMk cId="2358477403" sldId="2147483666"/>
              <ac:spMk id="9" creationId="{02D4FD52-1866-39C2-9469-DFB5D529C65E}"/>
            </ac:spMkLst>
          </pc:spChg>
          <pc:spChg chg="del">
            <ac:chgData name="Andersen, Andy R (NYSERDA)" userId="b29e34e2-2c49-4861-897c-fb0eca8b4ebb" providerId="ADAL" clId="{47219590-3EC0-4D43-B04B-0CBCB9222EFF}" dt="2023-03-13T13:38:15.611" v="267" actId="478"/>
            <ac:spMkLst>
              <pc:docMk/>
              <pc:sldMasterMk cId="2538390742" sldId="2147483684"/>
              <pc:sldLayoutMk cId="2358477403" sldId="2147483666"/>
              <ac:spMk id="12" creationId="{5ECA57F5-9B1E-FA7D-32E3-AE4EC303B3B5}"/>
            </ac:spMkLst>
          </pc:spChg>
          <pc:spChg chg="add del mod">
            <ac:chgData name="Andersen, Andy R (NYSERDA)" userId="b29e34e2-2c49-4861-897c-fb0eca8b4ebb" providerId="ADAL" clId="{47219590-3EC0-4D43-B04B-0CBCB9222EFF}" dt="2023-03-14T13:21:19.238" v="4464" actId="478"/>
            <ac:spMkLst>
              <pc:docMk/>
              <pc:sldMasterMk cId="2538390742" sldId="2147483684"/>
              <pc:sldLayoutMk cId="2358477403" sldId="2147483666"/>
              <ac:spMk id="15" creationId="{4D20149C-EDA9-042E-0393-8A595091E2B7}"/>
            </ac:spMkLst>
          </pc:spChg>
          <pc:spChg chg="add mod">
            <ac:chgData name="Andersen, Andy R (NYSERDA)" userId="b29e34e2-2c49-4861-897c-fb0eca8b4ebb" providerId="ADAL" clId="{47219590-3EC0-4D43-B04B-0CBCB9222EFF}" dt="2023-03-14T13:22:01.250" v="4469" actId="692"/>
            <ac:spMkLst>
              <pc:docMk/>
              <pc:sldMasterMk cId="2538390742" sldId="2147483684"/>
              <pc:sldLayoutMk cId="2358477403" sldId="2147483666"/>
              <ac:spMk id="18" creationId="{CDC40384-1ABD-4895-2868-75BD31FD5D90}"/>
            </ac:spMkLst>
          </pc:spChg>
          <pc:spChg chg="add mod">
            <ac:chgData name="Andersen, Andy R (NYSERDA)" userId="b29e34e2-2c49-4861-897c-fb0eca8b4ebb" providerId="ADAL" clId="{47219590-3EC0-4D43-B04B-0CBCB9222EFF}" dt="2023-03-14T13:22:47.514" v="4472" actId="692"/>
            <ac:spMkLst>
              <pc:docMk/>
              <pc:sldMasterMk cId="2538390742" sldId="2147483684"/>
              <pc:sldLayoutMk cId="2358477403" sldId="2147483666"/>
              <ac:spMk id="19" creationId="{42EE6A7A-44AA-A122-0D06-A9B4AAFF0976}"/>
            </ac:spMkLst>
          </pc:spChg>
          <pc:grpChg chg="add mod">
            <ac:chgData name="Andersen, Andy R (NYSERDA)" userId="b29e34e2-2c49-4861-897c-fb0eca8b4ebb" providerId="ADAL" clId="{47219590-3EC0-4D43-B04B-0CBCB9222EFF}" dt="2023-03-14T13:15:31.807" v="3909" actId="1076"/>
            <ac:grpSpMkLst>
              <pc:docMk/>
              <pc:sldMasterMk cId="2538390742" sldId="2147483684"/>
              <pc:sldLayoutMk cId="2358477403" sldId="2147483666"/>
              <ac:grpSpMk id="12" creationId="{B56B4090-D905-B3A0-868D-B1B93BB8586E}"/>
            </ac:grpSpMkLst>
          </pc:grpChg>
          <pc:picChg chg="add del mod modCrop">
            <ac:chgData name="Andersen, Andy R (NYSERDA)" userId="b29e34e2-2c49-4861-897c-fb0eca8b4ebb" providerId="ADAL" clId="{47219590-3EC0-4D43-B04B-0CBCB9222EFF}" dt="2023-03-14T13:15:10.334" v="3906" actId="478"/>
            <ac:picMkLst>
              <pc:docMk/>
              <pc:sldMasterMk cId="2538390742" sldId="2147483684"/>
              <pc:sldLayoutMk cId="2358477403" sldId="2147483666"/>
              <ac:picMk id="3" creationId="{1600166B-CCB7-38FD-FE78-FBA42CA046CE}"/>
            </ac:picMkLst>
          </pc:picChg>
          <pc:picChg chg="add del mod">
            <ac:chgData name="Andersen, Andy R (NYSERDA)" userId="b29e34e2-2c49-4861-897c-fb0eca8b4ebb" providerId="ADAL" clId="{47219590-3EC0-4D43-B04B-0CBCB9222EFF}" dt="2023-03-14T13:15:09.019" v="3905" actId="478"/>
            <ac:picMkLst>
              <pc:docMk/>
              <pc:sldMasterMk cId="2538390742" sldId="2147483684"/>
              <pc:sldLayoutMk cId="2358477403" sldId="2147483666"/>
              <ac:picMk id="4" creationId="{1AA068EE-0C67-4702-AE5C-1555F61E60D2}"/>
            </ac:picMkLst>
          </pc:picChg>
          <pc:picChg chg="del">
            <ac:chgData name="Andersen, Andy R (NYSERDA)" userId="b29e34e2-2c49-4861-897c-fb0eca8b4ebb" providerId="ADAL" clId="{47219590-3EC0-4D43-B04B-0CBCB9222EFF}" dt="2023-03-13T13:37:53.802" v="262" actId="478"/>
            <ac:picMkLst>
              <pc:docMk/>
              <pc:sldMasterMk cId="2538390742" sldId="2147483684"/>
              <pc:sldLayoutMk cId="2358477403" sldId="2147483666"/>
              <ac:picMk id="4" creationId="{D3030CD9-652B-2626-7E48-A7F8563CE1A9}"/>
            </ac:picMkLst>
          </pc:picChg>
          <pc:picChg chg="mod">
            <ac:chgData name="Andersen, Andy R (NYSERDA)" userId="b29e34e2-2c49-4861-897c-fb0eca8b4ebb" providerId="ADAL" clId="{47219590-3EC0-4D43-B04B-0CBCB9222EFF}" dt="2023-03-13T13:38:39.049" v="274" actId="1076"/>
            <ac:picMkLst>
              <pc:docMk/>
              <pc:sldMasterMk cId="2538390742" sldId="2147483684"/>
              <pc:sldLayoutMk cId="2358477403" sldId="2147483666"/>
              <ac:picMk id="5" creationId="{CC25993C-F218-6BA2-5291-E83515DCB548}"/>
            </ac:picMkLst>
          </pc:picChg>
          <pc:picChg chg="add del mod">
            <ac:chgData name="Andersen, Andy R (NYSERDA)" userId="b29e34e2-2c49-4861-897c-fb0eca8b4ebb" providerId="ADAL" clId="{47219590-3EC0-4D43-B04B-0CBCB9222EFF}" dt="2023-03-13T13:40:33.597" v="303" actId="478"/>
            <ac:picMkLst>
              <pc:docMk/>
              <pc:sldMasterMk cId="2538390742" sldId="2147483684"/>
              <pc:sldLayoutMk cId="2358477403" sldId="2147483666"/>
              <ac:picMk id="10" creationId="{51237186-23AB-777A-7923-578306C92C58}"/>
            </ac:picMkLst>
          </pc:picChg>
          <pc:picChg chg="add mod modCrop">
            <ac:chgData name="Andersen, Andy R (NYSERDA)" userId="b29e34e2-2c49-4861-897c-fb0eca8b4ebb" providerId="ADAL" clId="{47219590-3EC0-4D43-B04B-0CBCB9222EFF}" dt="2023-03-14T13:17:08.755" v="4104" actId="732"/>
            <ac:picMkLst>
              <pc:docMk/>
              <pc:sldMasterMk cId="2538390742" sldId="2147483684"/>
              <pc:sldLayoutMk cId="2358477403" sldId="2147483666"/>
              <ac:picMk id="10" creationId="{F632F9A9-5DFA-4B6F-E53B-E72C94EEF523}"/>
            </ac:picMkLst>
          </pc:picChg>
          <pc:picChg chg="add mod modCrop">
            <ac:chgData name="Andersen, Andy R (NYSERDA)" userId="b29e34e2-2c49-4861-897c-fb0eca8b4ebb" providerId="ADAL" clId="{47219590-3EC0-4D43-B04B-0CBCB9222EFF}" dt="2023-03-14T13:16:54.634" v="4102" actId="732"/>
            <ac:picMkLst>
              <pc:docMk/>
              <pc:sldMasterMk cId="2538390742" sldId="2147483684"/>
              <pc:sldLayoutMk cId="2358477403" sldId="2147483666"/>
              <ac:picMk id="11" creationId="{13BF8C5F-38F1-51AD-837F-A5920396C198}"/>
            </ac:picMkLst>
          </pc:picChg>
          <pc:picChg chg="add mod modCrop">
            <ac:chgData name="Andersen, Andy R (NYSERDA)" userId="b29e34e2-2c49-4861-897c-fb0eca8b4ebb" providerId="ADAL" clId="{47219590-3EC0-4D43-B04B-0CBCB9222EFF}" dt="2023-03-13T14:01:03.047" v="562" actId="167"/>
            <ac:picMkLst>
              <pc:docMk/>
              <pc:sldMasterMk cId="2538390742" sldId="2147483684"/>
              <pc:sldLayoutMk cId="2358477403" sldId="2147483666"/>
              <ac:picMk id="13" creationId="{F87BDCBB-A840-CED8-486E-99894C282D21}"/>
            </ac:picMkLst>
          </pc:picChg>
          <pc:picChg chg="add mod">
            <ac:chgData name="Andersen, Andy R (NYSERDA)" userId="b29e34e2-2c49-4861-897c-fb0eca8b4ebb" providerId="ADAL" clId="{47219590-3EC0-4D43-B04B-0CBCB9222EFF}" dt="2023-03-14T13:21:54.983" v="4468" actId="1076"/>
            <ac:picMkLst>
              <pc:docMk/>
              <pc:sldMasterMk cId="2538390742" sldId="2147483684"/>
              <pc:sldLayoutMk cId="2358477403" sldId="2147483666"/>
              <ac:picMk id="14" creationId="{5DDAFDED-98FC-F241-4A2F-C22F651A768D}"/>
            </ac:picMkLst>
          </pc:picChg>
          <pc:picChg chg="add del mod modCrop">
            <ac:chgData name="Andersen, Andy R (NYSERDA)" userId="b29e34e2-2c49-4861-897c-fb0eca8b4ebb" providerId="ADAL" clId="{47219590-3EC0-4D43-B04B-0CBCB9222EFF}" dt="2023-03-14T13:21:17.712" v="4463" actId="478"/>
            <ac:picMkLst>
              <pc:docMk/>
              <pc:sldMasterMk cId="2538390742" sldId="2147483684"/>
              <pc:sldLayoutMk cId="2358477403" sldId="2147483666"/>
              <ac:picMk id="16" creationId="{D7F6C048-7BAD-47AF-D000-D30C64F74BCA}"/>
            </ac:picMkLst>
          </pc:picChg>
          <pc:picChg chg="add del mod">
            <ac:chgData name="Andersen, Andy R (NYSERDA)" userId="b29e34e2-2c49-4861-897c-fb0eca8b4ebb" providerId="ADAL" clId="{47219590-3EC0-4D43-B04B-0CBCB9222EFF}" dt="2023-03-14T13:19:19.030" v="4114" actId="478"/>
            <ac:picMkLst>
              <pc:docMk/>
              <pc:sldMasterMk cId="2538390742" sldId="2147483684"/>
              <pc:sldLayoutMk cId="2358477403" sldId="2147483666"/>
              <ac:picMk id="17" creationId="{7FAEE45B-5C83-C49C-5A83-91D873E6920B}"/>
            </ac:picMkLst>
          </pc:picChg>
        </pc:sldLayoutChg>
        <pc:sldLayoutChg chg="addSp delSp modSp mod">
          <pc:chgData name="Andersen, Andy R (NYSERDA)" userId="b29e34e2-2c49-4861-897c-fb0eca8b4ebb" providerId="ADAL" clId="{47219590-3EC0-4D43-B04B-0CBCB9222EFF}" dt="2023-03-13T14:08:02.594" v="587" actId="14100"/>
          <pc:sldLayoutMkLst>
            <pc:docMk/>
            <pc:sldMasterMk cId="2538390742" sldId="2147483684"/>
            <pc:sldLayoutMk cId="2561530007" sldId="2147483667"/>
          </pc:sldLayoutMkLst>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 creationId="{306853D7-40CD-4B11-ACDE-513AC3D3C5FE}"/>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6" creationId="{CC1A0DAC-F7B7-764F-823C-91EA8EEB0253}"/>
            </ac:spMkLst>
          </pc:spChg>
          <pc:spChg chg="mod">
            <ac:chgData name="Andersen, Andy R (NYSERDA)" userId="b29e34e2-2c49-4861-897c-fb0eca8b4ebb" providerId="ADAL" clId="{47219590-3EC0-4D43-B04B-0CBCB9222EFF}" dt="2023-03-13T14:07:54.302" v="585" actId="14100"/>
            <ac:spMkLst>
              <pc:docMk/>
              <pc:sldMasterMk cId="2538390742" sldId="2147483684"/>
              <pc:sldLayoutMk cId="2561530007" sldId="2147483667"/>
              <ac:spMk id="7" creationId="{C98930C0-DBA4-F24F-BDCC-B7AE4C62E6EF}"/>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26" creationId="{789D114F-06A0-394F-9387-24A615653620}"/>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27" creationId="{F612C398-2C00-CF47-ADBF-A870ED7EEF4F}"/>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28" creationId="{2DD193FD-9614-004A-886C-358661A31AA1}"/>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32" creationId="{2096A202-474E-7F46-A315-9E118A2B5137}"/>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49" creationId="{79DC1A28-7D43-944F-9702-4CCCF869D744}"/>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50" creationId="{CB20BFD1-D1AB-2A49-B8E5-FF89D6920EB5}"/>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51" creationId="{D7F4EE97-3E2B-5941-82BB-63E13F711B5E}"/>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52" creationId="{CE270D17-1C3B-8B42-A909-004C1DEEF9D4}"/>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56" creationId="{037CB9C3-EFED-48B1-8982-36C7F33813F1}"/>
            </ac:spMkLst>
          </pc:spChg>
          <pc:spChg chg="mod">
            <ac:chgData name="Andersen, Andy R (NYSERDA)" userId="b29e34e2-2c49-4861-897c-fb0eca8b4ebb" providerId="ADAL" clId="{47219590-3EC0-4D43-B04B-0CBCB9222EFF}" dt="2023-03-13T14:07:52.623" v="583" actId="1076"/>
            <ac:spMkLst>
              <pc:docMk/>
              <pc:sldMasterMk cId="2538390742" sldId="2147483684"/>
              <pc:sldLayoutMk cId="2561530007" sldId="2147483667"/>
              <ac:spMk id="57" creationId="{6926BF12-2288-5E41-84A3-46C890E394AE}"/>
            </ac:spMkLst>
          </pc:spChg>
          <pc:spChg chg="mod">
            <ac:chgData name="Andersen, Andy R (NYSERDA)" userId="b29e34e2-2c49-4861-897c-fb0eca8b4ebb" providerId="ADAL" clId="{47219590-3EC0-4D43-B04B-0CBCB9222EFF}" dt="2023-03-13T14:08:02.594" v="587" actId="14100"/>
            <ac:spMkLst>
              <pc:docMk/>
              <pc:sldMasterMk cId="2538390742" sldId="2147483684"/>
              <pc:sldLayoutMk cId="2561530007" sldId="2147483667"/>
              <ac:spMk id="60" creationId="{65BF9191-B770-9443-9CA1-00205EF81222}"/>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4" creationId="{3CCD4395-9AF0-4731-886B-E8E6B8D9277C}"/>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5" creationId="{1F8F8CE7-6A8C-42EE-A06A-42D807DA7DF6}"/>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6" creationId="{6773E9E3-BBFF-4B9F-922D-C9BE78641C7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8" creationId="{8D9D0CF4-F1DE-4BBA-A792-719B24666369}"/>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69" creationId="{75B0A580-8793-4906-9FA4-114279D7B3FD}"/>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0" creationId="{BD161F2E-8EB2-46C9-93D7-FDB7668C8288}"/>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1" creationId="{75E70AA3-FBBC-4C79-869B-0077B8FE7A5A}"/>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2" creationId="{1ED0D041-2469-46B3-BE70-6BB5B6342371}"/>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3" creationId="{079BB128-5FB5-4960-BC14-F2BF30AC3B5D}"/>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4" creationId="{5D1D901C-6C78-43DD-8123-8C929374350D}"/>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75" creationId="{800F6FFE-5836-4DA1-96B8-F0E0B1008432}"/>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4" creationId="{2C40D312-6FAF-4011-B689-9B7FF058D90D}"/>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5" creationId="{D442183B-16F5-432B-B8A0-6D10F51FB239}"/>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6" creationId="{D926C5D1-1FDA-489C-9969-E870D28A6FD2}"/>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7" creationId="{91F393CC-5CCF-4DCA-A6AB-40E3A3457C71}"/>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8" creationId="{CEF3CC89-C959-4B39-8388-7BB1562102F6}"/>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89" creationId="{E43263C4-A130-49F0-A7D5-4B56496E47E6}"/>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90" creationId="{68163565-1ED5-4955-B52F-D8979588F7F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91" creationId="{884A3048-D8FC-40A3-9EC5-06DC118EC13C}"/>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92" creationId="{8727BE02-EF8F-4059-9BF9-A7FA3C952326}"/>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93" creationId="{69B79BFD-884A-4CD5-B6FD-7CFB951860B7}"/>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26" creationId="{F4449ABD-7BD5-234E-AE70-B7588C0741AF}"/>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28" creationId="{BD1D1B1F-4A04-A644-B1EE-D6EF1201B6C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32" creationId="{69E61124-E31F-FA45-907D-800D5E2D872F}"/>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33" creationId="{9EA58453-E949-EE42-8CA9-3DC9A59835A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439" creationId="{ECCC710A-2D15-ED41-B2E0-A706A60D8B2B}"/>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2048" creationId="{7432F341-9917-BE47-9144-24AB772332E3}"/>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2049" creationId="{29902357-EBAD-1C4A-A5B0-882647A3B2F9}"/>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2053" creationId="{70042246-0D1F-CF4C-A29D-B022DAA029C2}"/>
            </ac:spMkLst>
          </pc:spChg>
          <pc:spChg chg="del">
            <ac:chgData name="Andersen, Andy R (NYSERDA)" userId="b29e34e2-2c49-4861-897c-fb0eca8b4ebb" providerId="ADAL" clId="{47219590-3EC0-4D43-B04B-0CBCB9222EFF}" dt="2023-03-13T14:05:59.591" v="567" actId="478"/>
            <ac:spMkLst>
              <pc:docMk/>
              <pc:sldMasterMk cId="2538390742" sldId="2147483684"/>
              <pc:sldLayoutMk cId="2561530007" sldId="2147483667"/>
              <ac:spMk id="2055" creationId="{BFCEEFBF-3F47-9045-9530-B363E922B499}"/>
            </ac:spMkLst>
          </pc:spChg>
          <pc:grpChg chg="del">
            <ac:chgData name="Andersen, Andy R (NYSERDA)" userId="b29e34e2-2c49-4861-897c-fb0eca8b4ebb" providerId="ADAL" clId="{47219590-3EC0-4D43-B04B-0CBCB9222EFF}" dt="2023-03-13T14:05:59.591" v="567" actId="478"/>
            <ac:grpSpMkLst>
              <pc:docMk/>
              <pc:sldMasterMk cId="2538390742" sldId="2147483684"/>
              <pc:sldLayoutMk cId="2561530007" sldId="2147483667"/>
              <ac:grpSpMk id="3" creationId="{E556B635-BDC7-4331-BC19-A6017B3A0C73}"/>
            </ac:grpSpMkLst>
          </pc:grpChg>
          <pc:grpChg chg="del">
            <ac:chgData name="Andersen, Andy R (NYSERDA)" userId="b29e34e2-2c49-4861-897c-fb0eca8b4ebb" providerId="ADAL" clId="{47219590-3EC0-4D43-B04B-0CBCB9222EFF}" dt="2023-03-13T14:05:59.591" v="567" actId="478"/>
            <ac:grpSpMkLst>
              <pc:docMk/>
              <pc:sldMasterMk cId="2538390742" sldId="2147483684"/>
              <pc:sldLayoutMk cId="2561530007" sldId="2147483667"/>
              <ac:grpSpMk id="5" creationId="{F33FBA29-101B-4DAA-B45E-8CFE29C4D17A}"/>
            </ac:grpSpMkLst>
          </pc:grpChg>
          <pc:cxnChg chg="add del">
            <ac:chgData name="Andersen, Andy R (NYSERDA)" userId="b29e34e2-2c49-4861-897c-fb0eca8b4ebb" providerId="ADAL" clId="{47219590-3EC0-4D43-B04B-0CBCB9222EFF}" dt="2023-03-13T14:07:52.200" v="582" actId="478"/>
            <ac:cxnSpMkLst>
              <pc:docMk/>
              <pc:sldMasterMk cId="2538390742" sldId="2147483684"/>
              <pc:sldLayoutMk cId="2561530007" sldId="2147483667"/>
              <ac:cxnSpMk id="94" creationId="{505E04A3-55DC-4DA3-B042-01159D00318F}"/>
            </ac:cxnSpMkLst>
          </pc:cxnChg>
        </pc:sldLayoutChg>
        <pc:sldLayoutChg chg="modSp mod">
          <pc:chgData name="Andersen, Andy R (NYSERDA)" userId="b29e34e2-2c49-4861-897c-fb0eca8b4ebb" providerId="ADAL" clId="{47219590-3EC0-4D43-B04B-0CBCB9222EFF}" dt="2023-03-13T14:11:44.933" v="739" actId="14100"/>
          <pc:sldLayoutMkLst>
            <pc:docMk/>
            <pc:sldMasterMk cId="2538390742" sldId="2147483684"/>
            <pc:sldLayoutMk cId="1582563887" sldId="2147483668"/>
          </pc:sldLayoutMkLst>
          <pc:spChg chg="mod">
            <ac:chgData name="Andersen, Andy R (NYSERDA)" userId="b29e34e2-2c49-4861-897c-fb0eca8b4ebb" providerId="ADAL" clId="{47219590-3EC0-4D43-B04B-0CBCB9222EFF}" dt="2023-03-13T14:11:44.933" v="739" actId="14100"/>
            <ac:spMkLst>
              <pc:docMk/>
              <pc:sldMasterMk cId="2538390742" sldId="2147483684"/>
              <pc:sldLayoutMk cId="1582563887" sldId="2147483668"/>
              <ac:spMk id="10" creationId="{20FC51C5-4D86-BD4F-8C39-885C95E23F9C}"/>
            </ac:spMkLst>
          </pc:spChg>
          <pc:spChg chg="mod">
            <ac:chgData name="Andersen, Andy R (NYSERDA)" userId="b29e34e2-2c49-4861-897c-fb0eca8b4ebb" providerId="ADAL" clId="{47219590-3EC0-4D43-B04B-0CBCB9222EFF}" dt="2023-03-13T14:11:29.282" v="737" actId="207"/>
            <ac:spMkLst>
              <pc:docMk/>
              <pc:sldMasterMk cId="2538390742" sldId="2147483684"/>
              <pc:sldLayoutMk cId="1582563887" sldId="2147483668"/>
              <ac:spMk id="11" creationId="{85AA9143-0341-4246-B9C8-B222C8E65EB7}"/>
            </ac:spMkLst>
          </pc:spChg>
        </pc:sldLayoutChg>
        <pc:sldLayoutChg chg="delSp mod">
          <pc:chgData name="Andersen, Andy R (NYSERDA)" userId="b29e34e2-2c49-4861-897c-fb0eca8b4ebb" providerId="ADAL" clId="{47219590-3EC0-4D43-B04B-0CBCB9222EFF}" dt="2023-03-13T14:13:02.053" v="760" actId="478"/>
          <pc:sldLayoutMkLst>
            <pc:docMk/>
            <pc:sldMasterMk cId="2538390742" sldId="2147483684"/>
            <pc:sldLayoutMk cId="2017964695" sldId="2147483669"/>
          </pc:sldLayoutMkLst>
          <pc:picChg chg="del">
            <ac:chgData name="Andersen, Andy R (NYSERDA)" userId="b29e34e2-2c49-4861-897c-fb0eca8b4ebb" providerId="ADAL" clId="{47219590-3EC0-4D43-B04B-0CBCB9222EFF}" dt="2023-03-13T14:13:02.053" v="760" actId="478"/>
            <ac:picMkLst>
              <pc:docMk/>
              <pc:sldMasterMk cId="2538390742" sldId="2147483684"/>
              <pc:sldLayoutMk cId="2017964695" sldId="2147483669"/>
              <ac:picMk id="19" creationId="{77F7A3C2-B253-A849-8FF6-5DF367A4F610}"/>
            </ac:picMkLst>
          </pc:picChg>
        </pc:sldLayoutChg>
        <pc:sldLayoutChg chg="mod ord">
          <pc:chgData name="Andersen, Andy R (NYSERDA)" userId="b29e34e2-2c49-4861-897c-fb0eca8b4ebb" providerId="ADAL" clId="{47219590-3EC0-4D43-B04B-0CBCB9222EFF}" dt="2023-03-13T15:56:01.068" v="2759" actId="6014"/>
          <pc:sldLayoutMkLst>
            <pc:docMk/>
            <pc:sldMasterMk cId="2538390742" sldId="2147483684"/>
            <pc:sldLayoutMk cId="1778028693" sldId="2147483670"/>
          </pc:sldLayoutMkLst>
        </pc:sldLayoutChg>
        <pc:sldLayoutChg chg="addSp delSp modSp mod">
          <pc:chgData name="Andersen, Andy R (NYSERDA)" userId="b29e34e2-2c49-4861-897c-fb0eca8b4ebb" providerId="ADAL" clId="{47219590-3EC0-4D43-B04B-0CBCB9222EFF}" dt="2023-03-13T15:55:46.549" v="2758" actId="3064"/>
          <pc:sldLayoutMkLst>
            <pc:docMk/>
            <pc:sldMasterMk cId="2538390742" sldId="2147483684"/>
            <pc:sldLayoutMk cId="4105041769" sldId="2147483671"/>
          </pc:sldLayoutMkLst>
          <pc:spChg chg="mod">
            <ac:chgData name="Andersen, Andy R (NYSERDA)" userId="b29e34e2-2c49-4861-897c-fb0eca8b4ebb" providerId="ADAL" clId="{47219590-3EC0-4D43-B04B-0CBCB9222EFF}" dt="2023-03-13T15:54:40.930" v="2703" actId="1036"/>
            <ac:spMkLst>
              <pc:docMk/>
              <pc:sldMasterMk cId="2538390742" sldId="2147483684"/>
              <pc:sldLayoutMk cId="4105041769" sldId="2147483671"/>
              <ac:spMk id="2" creationId="{079D12BD-8CCE-4E45-A3E5-B9E47B1370EB}"/>
            </ac:spMkLst>
          </pc:spChg>
          <pc:spChg chg="add del mod">
            <ac:chgData name="Andersen, Andy R (NYSERDA)" userId="b29e34e2-2c49-4861-897c-fb0eca8b4ebb" providerId="ADAL" clId="{47219590-3EC0-4D43-B04B-0CBCB9222EFF}" dt="2023-03-13T15:54:43.194" v="2704" actId="478"/>
            <ac:spMkLst>
              <pc:docMk/>
              <pc:sldMasterMk cId="2538390742" sldId="2147483684"/>
              <pc:sldLayoutMk cId="4105041769" sldId="2147483671"/>
              <ac:spMk id="3" creationId="{16AF7E97-01F8-C05E-78AC-B5D5F0190874}"/>
            </ac:spMkLst>
          </pc:spChg>
          <pc:spChg chg="add mod">
            <ac:chgData name="Andersen, Andy R (NYSERDA)" userId="b29e34e2-2c49-4861-897c-fb0eca8b4ebb" providerId="ADAL" clId="{47219590-3EC0-4D43-B04B-0CBCB9222EFF}" dt="2023-03-13T15:55:46.549" v="2758" actId="3064"/>
            <ac:spMkLst>
              <pc:docMk/>
              <pc:sldMasterMk cId="2538390742" sldId="2147483684"/>
              <pc:sldLayoutMk cId="4105041769" sldId="2147483671"/>
              <ac:spMk id="4" creationId="{7085A16A-6948-C117-EAC0-D0F45E38043C}"/>
            </ac:spMkLst>
          </pc:spChg>
          <pc:spChg chg="mod">
            <ac:chgData name="Andersen, Andy R (NYSERDA)" userId="b29e34e2-2c49-4861-897c-fb0eca8b4ebb" providerId="ADAL" clId="{47219590-3EC0-4D43-B04B-0CBCB9222EFF}" dt="2023-03-13T15:55:21.047" v="2706" actId="207"/>
            <ac:spMkLst>
              <pc:docMk/>
              <pc:sldMasterMk cId="2538390742" sldId="2147483684"/>
              <pc:sldLayoutMk cId="4105041769" sldId="2147483671"/>
              <ac:spMk id="7" creationId="{C98930C0-DBA4-F24F-BDCC-B7AE4C62E6EF}"/>
            </ac:spMkLst>
          </pc:spChg>
        </pc:sldLayoutChg>
        <pc:sldLayoutChg chg="mod">
          <pc:chgData name="Andersen, Andy R (NYSERDA)" userId="b29e34e2-2c49-4861-897c-fb0eca8b4ebb" providerId="ADAL" clId="{47219590-3EC0-4D43-B04B-0CBCB9222EFF}" dt="2023-03-13T15:56:14.608" v="2761" actId="6014"/>
          <pc:sldLayoutMkLst>
            <pc:docMk/>
            <pc:sldMasterMk cId="2538390742" sldId="2147483684"/>
            <pc:sldLayoutMk cId="4268752266" sldId="2147483691"/>
          </pc:sldLayoutMkLst>
        </pc:sldLayoutChg>
        <pc:sldLayoutChg chg="delSp modSp mod setBg">
          <pc:chgData name="Andersen, Andy R (NYSERDA)" userId="b29e34e2-2c49-4861-897c-fb0eca8b4ebb" providerId="ADAL" clId="{47219590-3EC0-4D43-B04B-0CBCB9222EFF}" dt="2023-03-13T15:56:07.739" v="2760" actId="6014"/>
          <pc:sldLayoutMkLst>
            <pc:docMk/>
            <pc:sldMasterMk cId="2538390742" sldId="2147483684"/>
            <pc:sldLayoutMk cId="4107859009" sldId="2147483692"/>
          </pc:sldLayoutMkLst>
          <pc:spChg chg="mod">
            <ac:chgData name="Andersen, Andy R (NYSERDA)" userId="b29e34e2-2c49-4861-897c-fb0eca8b4ebb" providerId="ADAL" clId="{47219590-3EC0-4D43-B04B-0CBCB9222EFF}" dt="2023-03-13T15:53:45.774" v="2657" actId="207"/>
            <ac:spMkLst>
              <pc:docMk/>
              <pc:sldMasterMk cId="2538390742" sldId="2147483684"/>
              <pc:sldLayoutMk cId="4107859009" sldId="2147483692"/>
              <ac:spMk id="7" creationId="{C98930C0-DBA4-F24F-BDCC-B7AE4C62E6EF}"/>
            </ac:spMkLst>
          </pc:spChg>
          <pc:grpChg chg="del">
            <ac:chgData name="Andersen, Andy R (NYSERDA)" userId="b29e34e2-2c49-4861-897c-fb0eca8b4ebb" providerId="ADAL" clId="{47219590-3EC0-4D43-B04B-0CBCB9222EFF}" dt="2023-03-13T15:53:09.416" v="2650" actId="478"/>
            <ac:grpSpMkLst>
              <pc:docMk/>
              <pc:sldMasterMk cId="2538390742" sldId="2147483684"/>
              <pc:sldLayoutMk cId="4107859009" sldId="2147483692"/>
              <ac:grpSpMk id="44" creationId="{9166D3E2-4904-8141-ADA3-6B92EE2E3A8C}"/>
            </ac:grpSpMkLst>
          </pc:grpChg>
        </pc:sldLayoutChg>
        <pc:sldLayoutChg chg="mod">
          <pc:chgData name="Andersen, Andy R (NYSERDA)" userId="b29e34e2-2c49-4861-897c-fb0eca8b4ebb" providerId="ADAL" clId="{47219590-3EC0-4D43-B04B-0CBCB9222EFF}" dt="2023-03-13T14:12:59.906" v="759" actId="6014"/>
          <pc:sldLayoutMkLst>
            <pc:docMk/>
            <pc:sldMasterMk cId="2538390742" sldId="2147483684"/>
            <pc:sldLayoutMk cId="354352875" sldId="2147483694"/>
          </pc:sldLayoutMkLst>
        </pc:sldLayoutChg>
      </pc:sldMasterChg>
    </pc:docChg>
  </pc:docChgLst>
  <pc:docChgLst>
    <pc:chgData name="Wheelock, Cathy (NYSERDA)" userId="S::cathy.wheelock@nyserda.ny.gov::9ffbce8e-05b4-49be-8e7a-6561212a8a7d" providerId="AD" clId="Web-{8DB82938-0853-7BE0-F7EC-58497D762247}"/>
    <pc:docChg chg="modSld">
      <pc:chgData name="Wheelock, Cathy (NYSERDA)" userId="S::cathy.wheelock@nyserda.ny.gov::9ffbce8e-05b4-49be-8e7a-6561212a8a7d" providerId="AD" clId="Web-{8DB82938-0853-7BE0-F7EC-58497D762247}" dt="2023-03-24T17:50:32.138" v="1" actId="20577"/>
      <pc:docMkLst>
        <pc:docMk/>
      </pc:docMkLst>
      <pc:sldChg chg="modSp">
        <pc:chgData name="Wheelock, Cathy (NYSERDA)" userId="S::cathy.wheelock@nyserda.ny.gov::9ffbce8e-05b4-49be-8e7a-6561212a8a7d" providerId="AD" clId="Web-{8DB82938-0853-7BE0-F7EC-58497D762247}" dt="2023-03-24T17:50:32.138" v="1" actId="20577"/>
        <pc:sldMkLst>
          <pc:docMk/>
          <pc:sldMk cId="589509372" sldId="260"/>
        </pc:sldMkLst>
        <pc:spChg chg="mod">
          <ac:chgData name="Wheelock, Cathy (NYSERDA)" userId="S::cathy.wheelock@nyserda.ny.gov::9ffbce8e-05b4-49be-8e7a-6561212a8a7d" providerId="AD" clId="Web-{8DB82938-0853-7BE0-F7EC-58497D762247}" dt="2023-03-24T17:50:32.138" v="1" actId="20577"/>
          <ac:spMkLst>
            <pc:docMk/>
            <pc:sldMk cId="589509372" sldId="260"/>
            <ac:spMk id="12" creationId="{5D278773-3C13-4F75-CF3D-B3FAE10A63A0}"/>
          </ac:spMkLst>
        </pc:spChg>
      </pc:sldChg>
    </pc:docChg>
  </pc:docChgLst>
  <pc:docChgLst>
    <pc:chgData name="McCabe, David S (NYSERDA)" userId="S::david.mccabe@nyserda.ny.gov::bee2afca-a0bf-4cb2-8516-b5d94e3f1b1f" providerId="AD" clId="Web-{8EEDF711-FFCA-8389-0E8D-959FAD90E289}"/>
    <pc:docChg chg="mod modSld">
      <pc:chgData name="McCabe, David S (NYSERDA)" userId="S::david.mccabe@nyserda.ny.gov::bee2afca-a0bf-4cb2-8516-b5d94e3f1b1f" providerId="AD" clId="Web-{8EEDF711-FFCA-8389-0E8D-959FAD90E289}" dt="2023-08-14T22:04:48.715" v="50"/>
      <pc:docMkLst>
        <pc:docMk/>
      </pc:docMkLst>
      <pc:sldChg chg="addCm">
        <pc:chgData name="McCabe, David S (NYSERDA)" userId="S::david.mccabe@nyserda.ny.gov::bee2afca-a0bf-4cb2-8516-b5d94e3f1b1f" providerId="AD" clId="Web-{8EEDF711-FFCA-8389-0E8D-959FAD90E289}" dt="2023-08-14T22:04:48.715" v="50"/>
        <pc:sldMkLst>
          <pc:docMk/>
          <pc:sldMk cId="314730416" sldId="277"/>
        </pc:sldMkLst>
        <pc:extLst>
          <p:ext xmlns:p="http://schemas.openxmlformats.org/presentationml/2006/main" uri="{D6D511B9-2390-475A-947B-AFAB55BFBCF1}">
            <pc226:cmChg xmlns:pc226="http://schemas.microsoft.com/office/powerpoint/2022/06/main/command" chg="add">
              <pc226:chgData name="McCabe, David S (NYSERDA)" userId="S::david.mccabe@nyserda.ny.gov::bee2afca-a0bf-4cb2-8516-b5d94e3f1b1f" providerId="AD" clId="Web-{8EEDF711-FFCA-8389-0E8D-959FAD90E289}" dt="2023-08-14T22:04:48.715" v="50"/>
              <pc2:cmMkLst xmlns:pc2="http://schemas.microsoft.com/office/powerpoint/2019/9/main/command">
                <pc:docMk/>
                <pc:sldMk cId="314730416" sldId="277"/>
                <pc2:cmMk id="{3E4742F0-987C-4A2A-A70F-45AC1E679ECD}"/>
              </pc2:cmMkLst>
            </pc226:cmChg>
          </p:ext>
        </pc:extLst>
      </pc:sldChg>
      <pc:sldChg chg="modSp addCm">
        <pc:chgData name="McCabe, David S (NYSERDA)" userId="S::david.mccabe@nyserda.ny.gov::bee2afca-a0bf-4cb2-8516-b5d94e3f1b1f" providerId="AD" clId="Web-{8EEDF711-FFCA-8389-0E8D-959FAD90E289}" dt="2023-08-14T21:35:16.299" v="4" actId="20577"/>
        <pc:sldMkLst>
          <pc:docMk/>
          <pc:sldMk cId="4273249599" sldId="278"/>
        </pc:sldMkLst>
        <pc:spChg chg="mod">
          <ac:chgData name="McCabe, David S (NYSERDA)" userId="S::david.mccabe@nyserda.ny.gov::bee2afca-a0bf-4cb2-8516-b5d94e3f1b1f" providerId="AD" clId="Web-{8EEDF711-FFCA-8389-0E8D-959FAD90E289}" dt="2023-08-14T21:35:16.299" v="4" actId="20577"/>
          <ac:spMkLst>
            <pc:docMk/>
            <pc:sldMk cId="4273249599" sldId="278"/>
            <ac:spMk id="9" creationId="{FE28E521-AE33-ACFE-00FF-7D29DF143FCC}"/>
          </ac:spMkLst>
        </pc:spChg>
        <pc:extLst>
          <p:ext xmlns:p="http://schemas.openxmlformats.org/presentationml/2006/main" uri="{D6D511B9-2390-475A-947B-AFAB55BFBCF1}">
            <pc226:cmChg xmlns:pc226="http://schemas.microsoft.com/office/powerpoint/2022/06/main/command" chg="add">
              <pc226:chgData name="McCabe, David S (NYSERDA)" userId="S::david.mccabe@nyserda.ny.gov::bee2afca-a0bf-4cb2-8516-b5d94e3f1b1f" providerId="AD" clId="Web-{8EEDF711-FFCA-8389-0E8D-959FAD90E289}" dt="2023-08-14T21:34:44.752" v="3"/>
              <pc2:cmMkLst xmlns:pc2="http://schemas.microsoft.com/office/powerpoint/2019/9/main/command">
                <pc:docMk/>
                <pc:sldMk cId="4273249599" sldId="278"/>
                <pc2:cmMk id="{EBA62170-FAAB-4773-9586-4F5C394DE007}"/>
              </pc2:cmMkLst>
            </pc226:cmChg>
          </p:ext>
        </pc:extLst>
      </pc:sldChg>
      <pc:sldChg chg="addCm">
        <pc:chgData name="McCabe, David S (NYSERDA)" userId="S::david.mccabe@nyserda.ny.gov::bee2afca-a0bf-4cb2-8516-b5d94e3f1b1f" providerId="AD" clId="Web-{8EEDF711-FFCA-8389-0E8D-959FAD90E289}" dt="2023-08-14T21:58:33.272" v="49"/>
        <pc:sldMkLst>
          <pc:docMk/>
          <pc:sldMk cId="1370364718" sldId="279"/>
        </pc:sldMkLst>
        <pc:extLst>
          <p:ext xmlns:p="http://schemas.openxmlformats.org/presentationml/2006/main" uri="{D6D511B9-2390-475A-947B-AFAB55BFBCF1}">
            <pc226:cmChg xmlns:pc226="http://schemas.microsoft.com/office/powerpoint/2022/06/main/command" chg="add">
              <pc226:chgData name="McCabe, David S (NYSERDA)" userId="S::david.mccabe@nyserda.ny.gov::bee2afca-a0bf-4cb2-8516-b5d94e3f1b1f" providerId="AD" clId="Web-{8EEDF711-FFCA-8389-0E8D-959FAD90E289}" dt="2023-08-14T21:58:33.272" v="49"/>
              <pc2:cmMkLst xmlns:pc2="http://schemas.microsoft.com/office/powerpoint/2019/9/main/command">
                <pc:docMk/>
                <pc:sldMk cId="1370364718" sldId="279"/>
                <pc2:cmMk id="{E0B032E1-5FF9-4F2A-A299-2AF11CC57726}"/>
              </pc2:cmMkLst>
            </pc226:cmChg>
          </p:ext>
        </pc:extLst>
      </pc:sldChg>
      <pc:sldChg chg="modSp addCm">
        <pc:chgData name="McCabe, David S (NYSERDA)" userId="S::david.mccabe@nyserda.ny.gov::bee2afca-a0bf-4cb2-8516-b5d94e3f1b1f" providerId="AD" clId="Web-{8EEDF711-FFCA-8389-0E8D-959FAD90E289}" dt="2023-08-14T21:56:22.207" v="48" actId="20577"/>
        <pc:sldMkLst>
          <pc:docMk/>
          <pc:sldMk cId="3590242252" sldId="280"/>
        </pc:sldMkLst>
        <pc:spChg chg="mod">
          <ac:chgData name="McCabe, David S (NYSERDA)" userId="S::david.mccabe@nyserda.ny.gov::bee2afca-a0bf-4cb2-8516-b5d94e3f1b1f" providerId="AD" clId="Web-{8EEDF711-FFCA-8389-0E8D-959FAD90E289}" dt="2023-08-14T21:45:49.214" v="8" actId="20577"/>
          <ac:spMkLst>
            <pc:docMk/>
            <pc:sldMk cId="3590242252" sldId="280"/>
            <ac:spMk id="3" creationId="{0EEE17E7-D63E-D6DD-0B09-CCBE3779A8F7}"/>
          </ac:spMkLst>
        </pc:spChg>
        <pc:spChg chg="mod">
          <ac:chgData name="McCabe, David S (NYSERDA)" userId="S::david.mccabe@nyserda.ny.gov::bee2afca-a0bf-4cb2-8516-b5d94e3f1b1f" providerId="AD" clId="Web-{8EEDF711-FFCA-8389-0E8D-959FAD90E289}" dt="2023-08-14T21:56:22.207" v="48" actId="20577"/>
          <ac:spMkLst>
            <pc:docMk/>
            <pc:sldMk cId="3590242252" sldId="280"/>
            <ac:spMk id="12" creationId="{E310495C-43BA-B04B-2558-C8E61781CB1C}"/>
          </ac:spMkLst>
        </pc:spChg>
        <pc:extLst>
          <p:ext xmlns:p="http://schemas.openxmlformats.org/presentationml/2006/main" uri="{D6D511B9-2390-475A-947B-AFAB55BFBCF1}">
            <pc226:cmChg xmlns:pc226="http://schemas.microsoft.com/office/powerpoint/2022/06/main/command" chg="add">
              <pc226:chgData name="McCabe, David S (NYSERDA)" userId="S::david.mccabe@nyserda.ny.gov::bee2afca-a0bf-4cb2-8516-b5d94e3f1b1f" providerId="AD" clId="Web-{8EEDF711-FFCA-8389-0E8D-959FAD90E289}" dt="2023-08-14T21:45:17.401" v="7"/>
              <pc2:cmMkLst xmlns:pc2="http://schemas.microsoft.com/office/powerpoint/2019/9/main/command">
                <pc:docMk/>
                <pc:sldMk cId="3590242252" sldId="280"/>
                <pc2:cmMk id="{FA93AC52-B048-4F19-9A09-3E01269DCA46}"/>
              </pc2:cmMkLst>
            </pc226:cmChg>
          </p:ext>
        </pc:extLst>
      </pc:sldChg>
    </pc:docChg>
  </pc:docChgLst>
  <pc:docChgLst>
    <pc:chgData name="Andersen, Andy R (NYSERDA)" userId="S::andy.andersen@nyserda.ny.gov::b29e34e2-2c49-4861-897c-fb0eca8b4ebb" providerId="AD" clId="Web-{11E34AB7-8B13-E243-769B-CF934DD40323}"/>
    <pc:docChg chg="modSld">
      <pc:chgData name="Andersen, Andy R (NYSERDA)" userId="S::andy.andersen@nyserda.ny.gov::b29e34e2-2c49-4861-897c-fb0eca8b4ebb" providerId="AD" clId="Web-{11E34AB7-8B13-E243-769B-CF934DD40323}" dt="2023-08-01T14:54:14.367" v="3" actId="20577"/>
      <pc:docMkLst>
        <pc:docMk/>
      </pc:docMkLst>
      <pc:sldChg chg="modSp">
        <pc:chgData name="Andersen, Andy R (NYSERDA)" userId="S::andy.andersen@nyserda.ny.gov::b29e34e2-2c49-4861-897c-fb0eca8b4ebb" providerId="AD" clId="Web-{11E34AB7-8B13-E243-769B-CF934DD40323}" dt="2023-08-01T14:54:14.367" v="3" actId="20577"/>
        <pc:sldMkLst>
          <pc:docMk/>
          <pc:sldMk cId="1682148357" sldId="272"/>
        </pc:sldMkLst>
        <pc:spChg chg="mod">
          <ac:chgData name="Andersen, Andy R (NYSERDA)" userId="S::andy.andersen@nyserda.ny.gov::b29e34e2-2c49-4861-897c-fb0eca8b4ebb" providerId="AD" clId="Web-{11E34AB7-8B13-E243-769B-CF934DD40323}" dt="2023-08-01T14:54:14.367" v="3" actId="20577"/>
          <ac:spMkLst>
            <pc:docMk/>
            <pc:sldMk cId="1682148357" sldId="272"/>
            <ac:spMk id="2" creationId="{55A48F27-FCF6-66D1-3506-85DEA35BBC6B}"/>
          </ac:spMkLst>
        </pc:spChg>
      </pc:sldChg>
    </pc:docChg>
  </pc:docChgLst>
  <pc:docChgLst>
    <pc:chgData name="Mikhail, Kerollos (NYSERDA)" userId="S::kerollos.mikhail@nyserda.ny.gov::69746bb7-946e-4491-96d2-dd2acd419d01" providerId="AD" clId="Web-{665B9080-F0C7-7D97-2AE0-1BE80C1622A1}"/>
    <pc:docChg chg="">
      <pc:chgData name="Mikhail, Kerollos (NYSERDA)" userId="S::kerollos.mikhail@nyserda.ny.gov::69746bb7-946e-4491-96d2-dd2acd419d01" providerId="AD" clId="Web-{665B9080-F0C7-7D97-2AE0-1BE80C1622A1}" dt="2023-03-22T12:21:56.315" v="0"/>
      <pc:docMkLst>
        <pc:docMk/>
      </pc:docMkLst>
      <pc:sldChg chg="modCm">
        <pc:chgData name="Mikhail, Kerollos (NYSERDA)" userId="S::kerollos.mikhail@nyserda.ny.gov::69746bb7-946e-4491-96d2-dd2acd419d01" providerId="AD" clId="Web-{665B9080-F0C7-7D97-2AE0-1BE80C1622A1}" dt="2023-03-22T12:21:56.315" v="0"/>
        <pc:sldMkLst>
          <pc:docMk/>
          <pc:sldMk cId="3217589653" sldId="265"/>
        </pc:sldMkLst>
      </pc:sldChg>
    </pc:docChg>
  </pc:docChgLst>
  <pc:docChgLst>
    <pc:chgData name="Andersen, Andy R (NYSERDA)" userId="b29e34e2-2c49-4861-897c-fb0eca8b4ebb" providerId="ADAL" clId="{DE8242D1-22B5-4E17-BB9B-A7BC975550B2}"/>
    <pc:docChg chg="undo custSel addSld delSld modSld modMainMaster replTag delTag">
      <pc:chgData name="Andersen, Andy R (NYSERDA)" userId="b29e34e2-2c49-4861-897c-fb0eca8b4ebb" providerId="ADAL" clId="{DE8242D1-22B5-4E17-BB9B-A7BC975550B2}" dt="2023-08-01T12:23:07.827" v="3567" actId="478"/>
      <pc:docMkLst>
        <pc:docMk/>
      </pc:docMkLst>
      <pc:sldChg chg="replTag delTag">
        <pc:chgData name="Andersen, Andy R (NYSERDA)" userId="b29e34e2-2c49-4861-897c-fb0eca8b4ebb" providerId="ADAL" clId="{DE8242D1-22B5-4E17-BB9B-A7BC975550B2}" dt="2023-08-01T11:39:36.719" v="619"/>
        <pc:sldMkLst>
          <pc:docMk/>
          <pc:sldMk cId="598762160" sldId="258"/>
        </pc:sldMkLst>
      </pc:sldChg>
      <pc:sldChg chg="addSp delSp modSp mod replTag delTag">
        <pc:chgData name="Andersen, Andy R (NYSERDA)" userId="b29e34e2-2c49-4861-897c-fb0eca8b4ebb" providerId="ADAL" clId="{DE8242D1-22B5-4E17-BB9B-A7BC975550B2}" dt="2023-08-01T12:23:07.827" v="3567" actId="478"/>
        <pc:sldMkLst>
          <pc:docMk/>
          <pc:sldMk cId="3764142730" sldId="259"/>
        </pc:sldMkLst>
        <pc:spChg chg="add del mod">
          <ac:chgData name="Andersen, Andy R (NYSERDA)" userId="b29e34e2-2c49-4861-897c-fb0eca8b4ebb" providerId="ADAL" clId="{DE8242D1-22B5-4E17-BB9B-A7BC975550B2}" dt="2023-08-01T12:23:07.827" v="3567" actId="478"/>
          <ac:spMkLst>
            <pc:docMk/>
            <pc:sldMk cId="3764142730" sldId="259"/>
            <ac:spMk id="3" creationId="{F6D1B540-68E2-44F3-FE2C-95495501E203}"/>
          </ac:spMkLst>
        </pc:spChg>
        <pc:spChg chg="add del mod">
          <ac:chgData name="Andersen, Andy R (NYSERDA)" userId="b29e34e2-2c49-4861-897c-fb0eca8b4ebb" providerId="ADAL" clId="{DE8242D1-22B5-4E17-BB9B-A7BC975550B2}" dt="2023-08-01T12:23:07.827" v="3567" actId="478"/>
          <ac:spMkLst>
            <pc:docMk/>
            <pc:sldMk cId="3764142730" sldId="259"/>
            <ac:spMk id="5" creationId="{6DFA2A9A-0963-3472-422C-DDC399526A45}"/>
          </ac:spMkLst>
        </pc:spChg>
        <pc:spChg chg="add del mod">
          <ac:chgData name="Andersen, Andy R (NYSERDA)" userId="b29e34e2-2c49-4861-897c-fb0eca8b4ebb" providerId="ADAL" clId="{DE8242D1-22B5-4E17-BB9B-A7BC975550B2}" dt="2023-08-01T12:23:07.827" v="3567" actId="478"/>
          <ac:spMkLst>
            <pc:docMk/>
            <pc:sldMk cId="3764142730" sldId="259"/>
            <ac:spMk id="7" creationId="{F363E298-9BDB-D8FA-35B3-F2036C361C61}"/>
          </ac:spMkLst>
        </pc:spChg>
        <pc:spChg chg="mod">
          <ac:chgData name="Andersen, Andy R (NYSERDA)" userId="b29e34e2-2c49-4861-897c-fb0eca8b4ebb" providerId="ADAL" clId="{DE8242D1-22B5-4E17-BB9B-A7BC975550B2}" dt="2023-08-01T12:22:56.279" v="3564" actId="20577"/>
          <ac:spMkLst>
            <pc:docMk/>
            <pc:sldMk cId="3764142730" sldId="259"/>
            <ac:spMk id="19" creationId="{C2EE5847-D772-2F94-A22E-BDAE103EC382}"/>
          </ac:spMkLst>
        </pc:spChg>
        <pc:spChg chg="mod">
          <ac:chgData name="Andersen, Andy R (NYSERDA)" userId="b29e34e2-2c49-4861-897c-fb0eca8b4ebb" providerId="ADAL" clId="{DE8242D1-22B5-4E17-BB9B-A7BC975550B2}" dt="2023-08-01T12:23:02.706" v="3565"/>
          <ac:spMkLst>
            <pc:docMk/>
            <pc:sldMk cId="3764142730" sldId="259"/>
            <ac:spMk id="20" creationId="{EC2ECFF6-7DAE-9E5B-1624-C9C4EFE55C4D}"/>
          </ac:spMkLst>
        </pc:spChg>
        <pc:spChg chg="del">
          <ac:chgData name="Andersen, Andy R (NYSERDA)" userId="b29e34e2-2c49-4861-897c-fb0eca8b4ebb" providerId="ADAL" clId="{DE8242D1-22B5-4E17-BB9B-A7BC975550B2}" dt="2023-08-01T12:23:05.217" v="3566" actId="478"/>
          <ac:spMkLst>
            <pc:docMk/>
            <pc:sldMk cId="3764142730" sldId="259"/>
            <ac:spMk id="21" creationId="{C582E595-F16C-6CC0-9CB4-54ED81D3431F}"/>
          </ac:spMkLst>
        </pc:spChg>
        <pc:spChg chg="del">
          <ac:chgData name="Andersen, Andy R (NYSERDA)" userId="b29e34e2-2c49-4861-897c-fb0eca8b4ebb" providerId="ADAL" clId="{DE8242D1-22B5-4E17-BB9B-A7BC975550B2}" dt="2023-08-01T12:23:05.217" v="3566" actId="478"/>
          <ac:spMkLst>
            <pc:docMk/>
            <pc:sldMk cId="3764142730" sldId="259"/>
            <ac:spMk id="22" creationId="{9D07905B-C650-CA8F-F20E-F3978D059EA2}"/>
          </ac:spMkLst>
        </pc:spChg>
        <pc:spChg chg="del">
          <ac:chgData name="Andersen, Andy R (NYSERDA)" userId="b29e34e2-2c49-4861-897c-fb0eca8b4ebb" providerId="ADAL" clId="{DE8242D1-22B5-4E17-BB9B-A7BC975550B2}" dt="2023-08-01T12:23:05.217" v="3566" actId="478"/>
          <ac:spMkLst>
            <pc:docMk/>
            <pc:sldMk cId="3764142730" sldId="259"/>
            <ac:spMk id="23" creationId="{F27834B2-AE37-7D74-E262-6F10F4BB9075}"/>
          </ac:spMkLst>
        </pc:spChg>
      </pc:sldChg>
      <pc:sldChg chg="addSp modSp mod modClrScheme replTag delTag delCm modCm chgLayout">
        <pc:chgData name="Andersen, Andy R (NYSERDA)" userId="b29e34e2-2c49-4861-897c-fb0eca8b4ebb" providerId="ADAL" clId="{DE8242D1-22B5-4E17-BB9B-A7BC975550B2}" dt="2023-08-01T11:43:18.902" v="878" actId="2711"/>
        <pc:sldMkLst>
          <pc:docMk/>
          <pc:sldMk cId="589509372" sldId="260"/>
        </pc:sldMkLst>
        <pc:spChg chg="add mod ord">
          <ac:chgData name="Andersen, Andy R (NYSERDA)" userId="b29e34e2-2c49-4861-897c-fb0eca8b4ebb" providerId="ADAL" clId="{DE8242D1-22B5-4E17-BB9B-A7BC975550B2}" dt="2023-08-01T11:40:41.885" v="652" actId="255"/>
          <ac:spMkLst>
            <pc:docMk/>
            <pc:sldMk cId="589509372" sldId="260"/>
            <ac:spMk id="2" creationId="{1DFD1C0E-8425-8270-C622-4E64000470B1}"/>
          </ac:spMkLst>
        </pc:spChg>
        <pc:spChg chg="mod ord">
          <ac:chgData name="Andersen, Andy R (NYSERDA)" userId="b29e34e2-2c49-4861-897c-fb0eca8b4ebb" providerId="ADAL" clId="{DE8242D1-22B5-4E17-BB9B-A7BC975550B2}" dt="2023-08-01T11:43:18.902" v="878" actId="2711"/>
          <ac:spMkLst>
            <pc:docMk/>
            <pc:sldMk cId="589509372" sldId="260"/>
            <ac:spMk id="12" creationId="{5D278773-3C13-4F75-CF3D-B3FAE10A63A0}"/>
          </ac:spMkLst>
        </pc:spChg>
        <pc:extLst>
          <p:ext xmlns:p="http://schemas.openxmlformats.org/presentationml/2006/main" uri="{D6D511B9-2390-475A-947B-AFAB55BFBCF1}">
            <pc226:cmChg xmlns:pc226="http://schemas.microsoft.com/office/powerpoint/2022/06/main/command" chg="del mod">
              <pc226:chgData name="Andersen, Andy R (NYSERDA)" userId="b29e34e2-2c49-4861-897c-fb0eca8b4ebb" providerId="ADAL" clId="{DE8242D1-22B5-4E17-BB9B-A7BC975550B2}" dt="2023-08-01T11:41:13.877" v="658"/>
              <pc2:cmMkLst xmlns:pc2="http://schemas.microsoft.com/office/powerpoint/2019/9/main/command">
                <pc:docMk/>
                <pc:sldMk cId="589509372" sldId="260"/>
                <pc2:cmMk id="{E854B854-3E9E-F04B-9838-CD402EE435B2}"/>
              </pc2:cmMkLst>
            </pc226:cmChg>
          </p:ext>
        </pc:extLst>
      </pc:sldChg>
      <pc:sldChg chg="replTag delTag">
        <pc:chgData name="Andersen, Andy R (NYSERDA)" userId="b29e34e2-2c49-4861-897c-fb0eca8b4ebb" providerId="ADAL" clId="{DE8242D1-22B5-4E17-BB9B-A7BC975550B2}" dt="2023-08-01T11:43:24.752" v="880"/>
        <pc:sldMkLst>
          <pc:docMk/>
          <pc:sldMk cId="909902422" sldId="261"/>
        </pc:sldMkLst>
      </pc:sldChg>
      <pc:sldChg chg="delSp modSp mod replTag delTag">
        <pc:chgData name="Andersen, Andy R (NYSERDA)" userId="b29e34e2-2c49-4861-897c-fb0eca8b4ebb" providerId="ADAL" clId="{DE8242D1-22B5-4E17-BB9B-A7BC975550B2}" dt="2023-08-01T11:51:46.648" v="1152" actId="20577"/>
        <pc:sldMkLst>
          <pc:docMk/>
          <pc:sldMk cId="1114536560" sldId="262"/>
        </pc:sldMkLst>
        <pc:spChg chg="del">
          <ac:chgData name="Andersen, Andy R (NYSERDA)" userId="b29e34e2-2c49-4861-897c-fb0eca8b4ebb" providerId="ADAL" clId="{DE8242D1-22B5-4E17-BB9B-A7BC975550B2}" dt="2023-08-01T11:43:37.224" v="887" actId="478"/>
          <ac:spMkLst>
            <pc:docMk/>
            <pc:sldMk cId="1114536560" sldId="262"/>
            <ac:spMk id="2" creationId="{7E038F89-DE2E-2C66-7C46-F54A97285A5A}"/>
          </ac:spMkLst>
        </pc:spChg>
        <pc:spChg chg="mod">
          <ac:chgData name="Andersen, Andy R (NYSERDA)" userId="b29e34e2-2c49-4861-897c-fb0eca8b4ebb" providerId="ADAL" clId="{DE8242D1-22B5-4E17-BB9B-A7BC975550B2}" dt="2023-08-01T11:51:46.648" v="1152" actId="20577"/>
          <ac:spMkLst>
            <pc:docMk/>
            <pc:sldMk cId="1114536560" sldId="262"/>
            <ac:spMk id="4" creationId="{DA063CA6-7CCC-5255-6E9D-FBCF4ECEB700}"/>
          </ac:spMkLst>
        </pc:spChg>
      </pc:sldChg>
      <pc:sldChg chg="del replTag delTag">
        <pc:chgData name="Andersen, Andy R (NYSERDA)" userId="b29e34e2-2c49-4861-897c-fb0eca8b4ebb" providerId="ADAL" clId="{DE8242D1-22B5-4E17-BB9B-A7BC975550B2}" dt="2023-08-01T12:20:03.026" v="3391" actId="47"/>
        <pc:sldMkLst>
          <pc:docMk/>
          <pc:sldMk cId="893114349" sldId="263"/>
        </pc:sldMkLst>
      </pc:sldChg>
      <pc:sldChg chg="del replTag delTag">
        <pc:chgData name="Andersen, Andy R (NYSERDA)" userId="b29e34e2-2c49-4861-897c-fb0eca8b4ebb" providerId="ADAL" clId="{DE8242D1-22B5-4E17-BB9B-A7BC975550B2}" dt="2023-08-01T12:20:08.658" v="3401" actId="47"/>
        <pc:sldMkLst>
          <pc:docMk/>
          <pc:sldMk cId="622765602" sldId="264"/>
        </pc:sldMkLst>
      </pc:sldChg>
      <pc:sldChg chg="addSp delSp modSp mod modClrScheme replTag delTag modCm chgLayout">
        <pc:chgData name="Andersen, Andy R (NYSERDA)" userId="b29e34e2-2c49-4861-897c-fb0eca8b4ebb" providerId="ADAL" clId="{DE8242D1-22B5-4E17-BB9B-A7BC975550B2}" dt="2023-08-01T11:43:25.318" v="882"/>
        <pc:sldMkLst>
          <pc:docMk/>
          <pc:sldMk cId="3217589653" sldId="265"/>
        </pc:sldMkLst>
        <pc:spChg chg="add mod ord">
          <ac:chgData name="Andersen, Andy R (NYSERDA)" userId="b29e34e2-2c49-4861-897c-fb0eca8b4ebb" providerId="ADAL" clId="{DE8242D1-22B5-4E17-BB9B-A7BC975550B2}" dt="2023-07-27T19:05:58.439" v="231" actId="255"/>
          <ac:spMkLst>
            <pc:docMk/>
            <pc:sldMk cId="3217589653" sldId="265"/>
            <ac:spMk id="2" creationId="{3C64DCA3-2F09-2C75-F42D-09A43222A026}"/>
          </ac:spMkLst>
        </pc:spChg>
        <pc:spChg chg="mod ord">
          <ac:chgData name="Andersen, Andy R (NYSERDA)" userId="b29e34e2-2c49-4861-897c-fb0eca8b4ebb" providerId="ADAL" clId="{DE8242D1-22B5-4E17-BB9B-A7BC975550B2}" dt="2023-08-01T11:43:08.065" v="872" actId="27636"/>
          <ac:spMkLst>
            <pc:docMk/>
            <pc:sldMk cId="3217589653" sldId="265"/>
            <ac:spMk id="3" creationId="{8F56FD2A-C0D1-F9AC-0D95-B62E18E39EA7}"/>
          </ac:spMkLst>
        </pc:spChg>
        <pc:spChg chg="add del mod ord">
          <ac:chgData name="Andersen, Andy R (NYSERDA)" userId="b29e34e2-2c49-4861-897c-fb0eca8b4ebb" providerId="ADAL" clId="{DE8242D1-22B5-4E17-BB9B-A7BC975550B2}" dt="2023-07-27T19:06:07.380" v="232" actId="478"/>
          <ac:spMkLst>
            <pc:docMk/>
            <pc:sldMk cId="3217589653" sldId="265"/>
            <ac:spMk id="4" creationId="{E873CD8D-378F-D3B7-01D3-225594D46C39}"/>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DE8242D1-22B5-4E17-BB9B-A7BC975550B2}" dt="2023-07-27T19:06:07.396" v="233" actId="2056"/>
              <pc2:cmMkLst xmlns:pc2="http://schemas.microsoft.com/office/powerpoint/2019/9/main/command">
                <pc:docMk/>
                <pc:sldMk cId="3217589653" sldId="265"/>
                <pc2:cmMk id="{430EACC7-D3F2-44B0-894B-51CA55EFB8F4}"/>
              </pc2:cmMkLst>
            </pc226:cmChg>
          </p:ext>
        </pc:extLst>
      </pc:sldChg>
      <pc:sldChg chg="addSp delSp modSp mod modClrScheme replTag delTag modCm chgLayout">
        <pc:chgData name="Andersen, Andy R (NYSERDA)" userId="b29e34e2-2c49-4861-897c-fb0eca8b4ebb" providerId="ADAL" clId="{DE8242D1-22B5-4E17-BB9B-A7BC975550B2}" dt="2023-07-27T19:11:52.364" v="593"/>
        <pc:sldMkLst>
          <pc:docMk/>
          <pc:sldMk cId="1371396291" sldId="266"/>
        </pc:sldMkLst>
        <pc:spChg chg="mod ord">
          <ac:chgData name="Andersen, Andy R (NYSERDA)" userId="b29e34e2-2c49-4861-897c-fb0eca8b4ebb" providerId="ADAL" clId="{DE8242D1-22B5-4E17-BB9B-A7BC975550B2}" dt="2023-07-27T19:07:04.573" v="288" actId="20577"/>
          <ac:spMkLst>
            <pc:docMk/>
            <pc:sldMk cId="1371396291" sldId="266"/>
            <ac:spMk id="2" creationId="{A026EE81-1572-A81A-B94C-BA8D92E9579B}"/>
          </ac:spMkLst>
        </pc:spChg>
        <pc:spChg chg="add del mod ord">
          <ac:chgData name="Andersen, Andy R (NYSERDA)" userId="b29e34e2-2c49-4861-897c-fb0eca8b4ebb" providerId="ADAL" clId="{DE8242D1-22B5-4E17-BB9B-A7BC975550B2}" dt="2023-07-27T19:06:32.754" v="252" actId="478"/>
          <ac:spMkLst>
            <pc:docMk/>
            <pc:sldMk cId="1371396291" sldId="266"/>
            <ac:spMk id="3" creationId="{5DA57AFD-C4ED-9DB9-DAAA-5DFECEC51A89}"/>
          </ac:spMkLst>
        </pc:spChg>
        <pc:spChg chg="add del mod ord">
          <ac:chgData name="Andersen, Andy R (NYSERDA)" userId="b29e34e2-2c49-4861-897c-fb0eca8b4ebb" providerId="ADAL" clId="{DE8242D1-22B5-4E17-BB9B-A7BC975550B2}" dt="2023-07-27T19:05:37.982" v="183" actId="700"/>
          <ac:spMkLst>
            <pc:docMk/>
            <pc:sldMk cId="1371396291" sldId="266"/>
            <ac:spMk id="4" creationId="{A011CDAE-6462-4FFF-AFD8-DF54AE5B724C}"/>
          </ac:spMkLst>
        </pc:spChg>
        <pc:spChg chg="add mod ord">
          <ac:chgData name="Andersen, Andy R (NYSERDA)" userId="b29e34e2-2c49-4861-897c-fb0eca8b4ebb" providerId="ADAL" clId="{DE8242D1-22B5-4E17-BB9B-A7BC975550B2}" dt="2023-07-27T19:06:42.622" v="275" actId="255"/>
          <ac:spMkLst>
            <pc:docMk/>
            <pc:sldMk cId="1371396291" sldId="266"/>
            <ac:spMk id="5" creationId="{1B5E13EE-65A8-F8FD-6752-1BA510AA4F8E}"/>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DE8242D1-22B5-4E17-BB9B-A7BC975550B2}" dt="2023-07-27T19:06:32.785" v="253" actId="2056"/>
              <pc2:cmMkLst xmlns:pc2="http://schemas.microsoft.com/office/powerpoint/2019/9/main/command">
                <pc:docMk/>
                <pc:sldMk cId="1371396291" sldId="266"/>
                <pc2:cmMk id="{3397200D-5994-4654-89DD-106CBA3EC533}"/>
              </pc2:cmMkLst>
            </pc226:cmChg>
            <pc226:cmChg xmlns:pc226="http://schemas.microsoft.com/office/powerpoint/2022/06/main/command" chg="mod">
              <pc226:chgData name="Andersen, Andy R (NYSERDA)" userId="b29e34e2-2c49-4861-897c-fb0eca8b4ebb" providerId="ADAL" clId="{DE8242D1-22B5-4E17-BB9B-A7BC975550B2}" dt="2023-07-27T19:06:32.785" v="253" actId="2056"/>
              <pc2:cmMkLst xmlns:pc2="http://schemas.microsoft.com/office/powerpoint/2019/9/main/command">
                <pc:docMk/>
                <pc:sldMk cId="1371396291" sldId="266"/>
                <pc2:cmMk id="{4E772895-2899-4EBE-B532-316C206110BC}"/>
              </pc2:cmMkLst>
            </pc226:cmChg>
            <pc226:cmChg xmlns:pc226="http://schemas.microsoft.com/office/powerpoint/2022/06/main/command" chg="mod">
              <pc226:chgData name="Andersen, Andy R (NYSERDA)" userId="b29e34e2-2c49-4861-897c-fb0eca8b4ebb" providerId="ADAL" clId="{DE8242D1-22B5-4E17-BB9B-A7BC975550B2}" dt="2023-07-27T19:06:32.785" v="253" actId="2056"/>
              <pc2:cmMkLst xmlns:pc2="http://schemas.microsoft.com/office/powerpoint/2019/9/main/command">
                <pc:docMk/>
                <pc:sldMk cId="1371396291" sldId="266"/>
                <pc2:cmMk id="{6407619B-90EA-44CA-B462-EBA42D5B7BB9}"/>
              </pc2:cmMkLst>
            </pc226:cmChg>
          </p:ext>
        </pc:extLst>
      </pc:sldChg>
      <pc:sldChg chg="addSp delSp modSp mod modClrScheme replTag delTag modCm chgLayout">
        <pc:chgData name="Andersen, Andy R (NYSERDA)" userId="b29e34e2-2c49-4861-897c-fb0eca8b4ebb" providerId="ADAL" clId="{DE8242D1-22B5-4E17-BB9B-A7BC975550B2}" dt="2023-07-27T19:11:56.093" v="603"/>
        <pc:sldMkLst>
          <pc:docMk/>
          <pc:sldMk cId="1635619303" sldId="267"/>
        </pc:sldMkLst>
        <pc:spChg chg="mod ord">
          <ac:chgData name="Andersen, Andy R (NYSERDA)" userId="b29e34e2-2c49-4861-897c-fb0eca8b4ebb" providerId="ADAL" clId="{DE8242D1-22B5-4E17-BB9B-A7BC975550B2}" dt="2023-07-27T19:11:31.410" v="575" actId="14100"/>
          <ac:spMkLst>
            <pc:docMk/>
            <pc:sldMk cId="1635619303" sldId="267"/>
            <ac:spMk id="2" creationId="{A026EE81-1572-A81A-B94C-BA8D92E9579B}"/>
          </ac:spMkLst>
        </pc:spChg>
        <pc:spChg chg="del mod ord">
          <ac:chgData name="Andersen, Andy R (NYSERDA)" userId="b29e34e2-2c49-4861-897c-fb0eca8b4ebb" providerId="ADAL" clId="{DE8242D1-22B5-4E17-BB9B-A7BC975550B2}" dt="2023-07-27T19:08:50.532" v="415" actId="478"/>
          <ac:spMkLst>
            <pc:docMk/>
            <pc:sldMk cId="1635619303" sldId="267"/>
            <ac:spMk id="3" creationId="{5DA57AFD-C4ED-9DB9-DAAA-5DFECEC51A89}"/>
          </ac:spMkLst>
        </pc:spChg>
        <pc:spChg chg="add mod ord">
          <ac:chgData name="Andersen, Andy R (NYSERDA)" userId="b29e34e2-2c49-4861-897c-fb0eca8b4ebb" providerId="ADAL" clId="{DE8242D1-22B5-4E17-BB9B-A7BC975550B2}" dt="2023-07-27T19:08:45.815" v="414" actId="255"/>
          <ac:spMkLst>
            <pc:docMk/>
            <pc:sldMk cId="1635619303" sldId="267"/>
            <ac:spMk id="4" creationId="{CAE69C60-3C4D-6FAF-32D1-EA957E339A22}"/>
          </ac:spMkLst>
        </pc:spChg>
        <pc:extLst>
          <p:ext xmlns:p="http://schemas.openxmlformats.org/presentationml/2006/main" uri="{D6D511B9-2390-475A-947B-AFAB55BFBCF1}">
            <pc226:cmChg xmlns:pc226="http://schemas.microsoft.com/office/powerpoint/2022/06/main/command" chg="mod">
              <pc226:chgData name="Andersen, Andy R (NYSERDA)" userId="b29e34e2-2c49-4861-897c-fb0eca8b4ebb" providerId="ADAL" clId="{DE8242D1-22B5-4E17-BB9B-A7BC975550B2}" dt="2023-07-27T19:08:50.547" v="416" actId="2056"/>
              <pc2:cmMkLst xmlns:pc2="http://schemas.microsoft.com/office/powerpoint/2019/9/main/command">
                <pc:docMk/>
                <pc:sldMk cId="1635619303" sldId="267"/>
                <pc2:cmMk id="{CE63CD10-D85C-744A-805C-AA6D10982694}"/>
              </pc2:cmMkLst>
            </pc226:cmChg>
          </p:ext>
        </pc:extLst>
      </pc:sldChg>
      <pc:sldChg chg="addSp delSp modSp mod modClrScheme replTag delTag chgLayout">
        <pc:chgData name="Andersen, Andy R (NYSERDA)" userId="b29e34e2-2c49-4861-897c-fb0eca8b4ebb" providerId="ADAL" clId="{DE8242D1-22B5-4E17-BB9B-A7BC975550B2}" dt="2023-07-27T19:11:56.926" v="605"/>
        <pc:sldMkLst>
          <pc:docMk/>
          <pc:sldMk cId="3784473603" sldId="268"/>
        </pc:sldMkLst>
        <pc:spChg chg="mod ord">
          <ac:chgData name="Andersen, Andy R (NYSERDA)" userId="b29e34e2-2c49-4861-897c-fb0eca8b4ebb" providerId="ADAL" clId="{DE8242D1-22B5-4E17-BB9B-A7BC975550B2}" dt="2023-07-27T19:11:21.262" v="569" actId="179"/>
          <ac:spMkLst>
            <pc:docMk/>
            <pc:sldMk cId="3784473603" sldId="268"/>
            <ac:spMk id="2" creationId="{A026EE81-1572-A81A-B94C-BA8D92E9579B}"/>
          </ac:spMkLst>
        </pc:spChg>
        <pc:spChg chg="del mod ord">
          <ac:chgData name="Andersen, Andy R (NYSERDA)" userId="b29e34e2-2c49-4861-897c-fb0eca8b4ebb" providerId="ADAL" clId="{DE8242D1-22B5-4E17-BB9B-A7BC975550B2}" dt="2023-07-27T19:09:58.346" v="511" actId="478"/>
          <ac:spMkLst>
            <pc:docMk/>
            <pc:sldMk cId="3784473603" sldId="268"/>
            <ac:spMk id="3" creationId="{5DA57AFD-C4ED-9DB9-DAAA-5DFECEC51A89}"/>
          </ac:spMkLst>
        </pc:spChg>
        <pc:spChg chg="add mod ord">
          <ac:chgData name="Andersen, Andy R (NYSERDA)" userId="b29e34e2-2c49-4861-897c-fb0eca8b4ebb" providerId="ADAL" clId="{DE8242D1-22B5-4E17-BB9B-A7BC975550B2}" dt="2023-07-27T19:09:55.025" v="510" actId="255"/>
          <ac:spMkLst>
            <pc:docMk/>
            <pc:sldMk cId="3784473603" sldId="268"/>
            <ac:spMk id="4" creationId="{C9E72DE2-E0C8-88F9-59C2-BB1E7830088E}"/>
          </ac:spMkLst>
        </pc:spChg>
      </pc:sldChg>
      <pc:sldChg chg="addSp delSp modSp del mod modClrScheme replTag delTag delCm modCm chgLayout">
        <pc:chgData name="Andersen, Andy R (NYSERDA)" userId="b29e34e2-2c49-4861-897c-fb0eca8b4ebb" providerId="ADAL" clId="{DE8242D1-22B5-4E17-BB9B-A7BC975550B2}" dt="2023-08-01T11:52:41.482" v="1187" actId="47"/>
        <pc:sldMkLst>
          <pc:docMk/>
          <pc:sldMk cId="3109900351" sldId="269"/>
        </pc:sldMkLst>
        <pc:spChg chg="add mod ord">
          <ac:chgData name="Andersen, Andy R (NYSERDA)" userId="b29e34e2-2c49-4861-897c-fb0eca8b4ebb" providerId="ADAL" clId="{DE8242D1-22B5-4E17-BB9B-A7BC975550B2}" dt="2023-08-01T11:45:44.560" v="946" actId="255"/>
          <ac:spMkLst>
            <pc:docMk/>
            <pc:sldMk cId="3109900351" sldId="269"/>
            <ac:spMk id="2" creationId="{DE554FBB-4E67-EB64-E430-AF06C877CD24}"/>
          </ac:spMkLst>
        </pc:spChg>
        <pc:spChg chg="mod ord">
          <ac:chgData name="Andersen, Andy R (NYSERDA)" userId="b29e34e2-2c49-4861-897c-fb0eca8b4ebb" providerId="ADAL" clId="{DE8242D1-22B5-4E17-BB9B-A7BC975550B2}" dt="2023-08-01T11:45:50.662" v="947"/>
          <ac:spMkLst>
            <pc:docMk/>
            <pc:sldMk cId="3109900351" sldId="269"/>
            <ac:spMk id="3" creationId="{93014EFD-E080-9EA8-2CEB-12E9479026E3}"/>
          </ac:spMkLst>
        </pc:spChg>
        <pc:spChg chg="del mod ord">
          <ac:chgData name="Andersen, Andy R (NYSERDA)" userId="b29e34e2-2c49-4861-897c-fb0eca8b4ebb" providerId="ADAL" clId="{DE8242D1-22B5-4E17-BB9B-A7BC975550B2}" dt="2023-08-01T11:45:52.789" v="948" actId="478"/>
          <ac:spMkLst>
            <pc:docMk/>
            <pc:sldMk cId="3109900351" sldId="269"/>
            <ac:spMk id="4" creationId="{0ABB6A59-6B9D-D7E3-637F-02E3D91BC11D}"/>
          </ac:spMkLst>
        </pc:spChg>
        <pc:extLst>
          <p:ext xmlns:p="http://schemas.openxmlformats.org/presentationml/2006/main" uri="{D6D511B9-2390-475A-947B-AFAB55BFBCF1}">
            <pc226:cmChg xmlns:pc226="http://schemas.microsoft.com/office/powerpoint/2022/06/main/command" chg="del mod">
              <pc226:chgData name="Andersen, Andy R (NYSERDA)" userId="b29e34e2-2c49-4861-897c-fb0eca8b4ebb" providerId="ADAL" clId="{DE8242D1-22B5-4E17-BB9B-A7BC975550B2}" dt="2023-08-01T11:46:07.184" v="950"/>
              <pc2:cmMkLst xmlns:pc2="http://schemas.microsoft.com/office/powerpoint/2019/9/main/command">
                <pc:docMk/>
                <pc:sldMk cId="3109900351" sldId="269"/>
                <pc2:cmMk id="{74DEE2A3-466D-4FFE-B3A0-09F25DFF6D6F}"/>
              </pc2:cmMkLst>
            </pc226:cmChg>
          </p:ext>
        </pc:extLst>
      </pc:sldChg>
      <pc:sldChg chg="del replTag delTag">
        <pc:chgData name="Andersen, Andy R (NYSERDA)" userId="b29e34e2-2c49-4861-897c-fb0eca8b4ebb" providerId="ADAL" clId="{DE8242D1-22B5-4E17-BB9B-A7BC975550B2}" dt="2023-08-01T12:20:06.794" v="3396" actId="47"/>
        <pc:sldMkLst>
          <pc:docMk/>
          <pc:sldMk cId="2635342838" sldId="270"/>
        </pc:sldMkLst>
      </pc:sldChg>
      <pc:sldChg chg="del replTag delTag">
        <pc:chgData name="Andersen, Andy R (NYSERDA)" userId="b29e34e2-2c49-4861-897c-fb0eca8b4ebb" providerId="ADAL" clId="{DE8242D1-22B5-4E17-BB9B-A7BC975550B2}" dt="2023-08-01T12:20:10.795" v="3406" actId="47"/>
        <pc:sldMkLst>
          <pc:docMk/>
          <pc:sldMk cId="524236637" sldId="271"/>
        </pc:sldMkLst>
      </pc:sldChg>
      <pc:sldChg chg="addSp modSp mod replTag delTag addCm">
        <pc:chgData name="Andersen, Andy R (NYSERDA)" userId="b29e34e2-2c49-4861-897c-fb0eca8b4ebb" providerId="ADAL" clId="{DE8242D1-22B5-4E17-BB9B-A7BC975550B2}" dt="2023-08-01T12:22:44.031" v="3555"/>
        <pc:sldMkLst>
          <pc:docMk/>
          <pc:sldMk cId="1682148357" sldId="272"/>
        </pc:sldMkLst>
        <pc:spChg chg="add mod">
          <ac:chgData name="Andersen, Andy R (NYSERDA)" userId="b29e34e2-2c49-4861-897c-fb0eca8b4ebb" providerId="ADAL" clId="{DE8242D1-22B5-4E17-BB9B-A7BC975550B2}" dt="2023-08-01T12:21:45.167" v="3552" actId="20577"/>
          <ac:spMkLst>
            <pc:docMk/>
            <pc:sldMk cId="1682148357" sldId="272"/>
            <ac:spMk id="2" creationId="{55A48F27-FCF6-66D1-3506-85DEA35BBC6B}"/>
          </ac:spMkLst>
        </pc:spChg>
        <pc:extLst>
          <p:ext xmlns:p="http://schemas.openxmlformats.org/presentationml/2006/main" uri="{D6D511B9-2390-475A-947B-AFAB55BFBCF1}">
            <pc226:cmChg xmlns:pc226="http://schemas.microsoft.com/office/powerpoint/2022/06/main/command" chg="add">
              <pc226:chgData name="Andersen, Andy R (NYSERDA)" userId="b29e34e2-2c49-4861-897c-fb0eca8b4ebb" providerId="ADAL" clId="{DE8242D1-22B5-4E17-BB9B-A7BC975550B2}" dt="2023-08-01T12:22:41.986" v="3553"/>
              <pc2:cmMkLst xmlns:pc2="http://schemas.microsoft.com/office/powerpoint/2019/9/main/command">
                <pc:docMk/>
                <pc:sldMk cId="1682148357" sldId="272"/>
                <pc2:cmMk id="{3BB90ACA-1533-4677-AFDA-61F26EC47403}"/>
              </pc2:cmMkLst>
            </pc226:cmChg>
          </p:ext>
        </pc:extLst>
      </pc:sldChg>
      <pc:sldChg chg="del replTag delTag">
        <pc:chgData name="Andersen, Andy R (NYSERDA)" userId="b29e34e2-2c49-4861-897c-fb0eca8b4ebb" providerId="ADAL" clId="{DE8242D1-22B5-4E17-BB9B-A7BC975550B2}" dt="2023-08-01T12:21:38.928" v="3541" actId="47"/>
        <pc:sldMkLst>
          <pc:docMk/>
          <pc:sldMk cId="2449430161" sldId="273"/>
        </pc:sldMkLst>
      </pc:sldChg>
      <pc:sldChg chg="add del replTag delTag">
        <pc:chgData name="Andersen, Andy R (NYSERDA)" userId="b29e34e2-2c49-4861-897c-fb0eca8b4ebb" providerId="ADAL" clId="{DE8242D1-22B5-4E17-BB9B-A7BC975550B2}" dt="2023-07-27T19:05:42.387" v="202"/>
        <pc:sldMkLst>
          <pc:docMk/>
          <pc:sldMk cId="542253771" sldId="274"/>
        </pc:sldMkLst>
      </pc:sldChg>
      <pc:sldChg chg="add del replTag delTag">
        <pc:chgData name="Andersen, Andy R (NYSERDA)" userId="b29e34e2-2c49-4861-897c-fb0eca8b4ebb" providerId="ADAL" clId="{DE8242D1-22B5-4E17-BB9B-A7BC975550B2}" dt="2023-08-01T11:56:11.508" v="1657" actId="47"/>
        <pc:sldMkLst>
          <pc:docMk/>
          <pc:sldMk cId="915121713" sldId="274"/>
        </pc:sldMkLst>
      </pc:sldChg>
      <pc:sldChg chg="add del replTag delTag">
        <pc:chgData name="Andersen, Andy R (NYSERDA)" userId="b29e34e2-2c49-4861-897c-fb0eca8b4ebb" providerId="ADAL" clId="{DE8242D1-22B5-4E17-BB9B-A7BC975550B2}" dt="2023-07-27T19:11:59.019" v="608" actId="47"/>
        <pc:sldMkLst>
          <pc:docMk/>
          <pc:sldMk cId="1725827589" sldId="274"/>
        </pc:sldMkLst>
      </pc:sldChg>
      <pc:sldChg chg="add del replTag delTag">
        <pc:chgData name="Andersen, Andy R (NYSERDA)" userId="b29e34e2-2c49-4861-897c-fb0eca8b4ebb" providerId="ADAL" clId="{DE8242D1-22B5-4E17-BB9B-A7BC975550B2}" dt="2023-08-01T11:42:57.874" v="861" actId="47"/>
        <pc:sldMkLst>
          <pc:docMk/>
          <pc:sldMk cId="1829235133" sldId="274"/>
        </pc:sldMkLst>
      </pc:sldChg>
      <pc:sldChg chg="add del replTag delTag">
        <pc:chgData name="Andersen, Andy R (NYSERDA)" userId="b29e34e2-2c49-4861-897c-fb0eca8b4ebb" providerId="ADAL" clId="{DE8242D1-22B5-4E17-BB9B-A7BC975550B2}" dt="2023-07-27T19:09:37.445" v="468" actId="47"/>
        <pc:sldMkLst>
          <pc:docMk/>
          <pc:sldMk cId="2732703511" sldId="274"/>
        </pc:sldMkLst>
      </pc:sldChg>
      <pc:sldChg chg="add del replTag delTag">
        <pc:chgData name="Andersen, Andy R (NYSERDA)" userId="b29e34e2-2c49-4861-897c-fb0eca8b4ebb" providerId="ADAL" clId="{DE8242D1-22B5-4E17-BB9B-A7BC975550B2}" dt="2023-07-27T19:08:26.256" v="372" actId="47"/>
        <pc:sldMkLst>
          <pc:docMk/>
          <pc:sldMk cId="2940777663" sldId="274"/>
        </pc:sldMkLst>
      </pc:sldChg>
      <pc:sldChg chg="addSp delSp modSp add mod replTag delTag addCm">
        <pc:chgData name="Andersen, Andy R (NYSERDA)" userId="b29e34e2-2c49-4861-897c-fb0eca8b4ebb" providerId="ADAL" clId="{DE8242D1-22B5-4E17-BB9B-A7BC975550B2}" dt="2023-08-01T12:19:59.066" v="3386"/>
        <pc:sldMkLst>
          <pc:docMk/>
          <pc:sldMk cId="2224160690" sldId="275"/>
        </pc:sldMkLst>
        <pc:spChg chg="mod">
          <ac:chgData name="Andersen, Andy R (NYSERDA)" userId="b29e34e2-2c49-4861-897c-fb0eca8b4ebb" providerId="ADAL" clId="{DE8242D1-22B5-4E17-BB9B-A7BC975550B2}" dt="2023-08-01T12:16:02.649" v="3257" actId="14100"/>
          <ac:spMkLst>
            <pc:docMk/>
            <pc:sldMk cId="2224160690" sldId="275"/>
            <ac:spMk id="3" creationId="{93014EFD-E080-9EA8-2CEB-12E9479026E3}"/>
          </ac:spMkLst>
        </pc:spChg>
        <pc:spChg chg="add mod">
          <ac:chgData name="Andersen, Andy R (NYSERDA)" userId="b29e34e2-2c49-4861-897c-fb0eca8b4ebb" providerId="ADAL" clId="{DE8242D1-22B5-4E17-BB9B-A7BC975550B2}" dt="2023-08-01T11:53:02.406" v="1206" actId="3626"/>
          <ac:spMkLst>
            <pc:docMk/>
            <pc:sldMk cId="2224160690" sldId="275"/>
            <ac:spMk id="4" creationId="{6DB52736-7E3C-FF74-9B69-BCDD922FB110}"/>
          </ac:spMkLst>
        </pc:spChg>
        <pc:spChg chg="add del mod">
          <ac:chgData name="Andersen, Andy R (NYSERDA)" userId="b29e34e2-2c49-4861-897c-fb0eca8b4ebb" providerId="ADAL" clId="{DE8242D1-22B5-4E17-BB9B-A7BC975550B2}" dt="2023-08-01T12:11:46.129" v="2759" actId="478"/>
          <ac:spMkLst>
            <pc:docMk/>
            <pc:sldMk cId="2224160690" sldId="275"/>
            <ac:spMk id="5" creationId="{7E8343B1-6630-0CAC-B5AB-75066E55BD61}"/>
          </ac:spMkLst>
        </pc:spChg>
        <pc:spChg chg="add del mod">
          <ac:chgData name="Andersen, Andy R (NYSERDA)" userId="b29e34e2-2c49-4861-897c-fb0eca8b4ebb" providerId="ADAL" clId="{DE8242D1-22B5-4E17-BB9B-A7BC975550B2}" dt="2023-08-01T12:07:07.964" v="2294" actId="478"/>
          <ac:spMkLst>
            <pc:docMk/>
            <pc:sldMk cId="2224160690" sldId="275"/>
            <ac:spMk id="6" creationId="{2E5EEA7A-BB70-47BE-794A-149ECB3F8320}"/>
          </ac:spMkLst>
        </pc:spChg>
        <pc:spChg chg="add del mod">
          <ac:chgData name="Andersen, Andy R (NYSERDA)" userId="b29e34e2-2c49-4861-897c-fb0eca8b4ebb" providerId="ADAL" clId="{DE8242D1-22B5-4E17-BB9B-A7BC975550B2}" dt="2023-08-01T12:09:59.798" v="2561" actId="478"/>
          <ac:spMkLst>
            <pc:docMk/>
            <pc:sldMk cId="2224160690" sldId="275"/>
            <ac:spMk id="7" creationId="{25F75FDD-D321-91B6-F4DC-752E6A7AC27D}"/>
          </ac:spMkLst>
        </pc:spChg>
        <pc:spChg chg="add del mod">
          <ac:chgData name="Andersen, Andy R (NYSERDA)" userId="b29e34e2-2c49-4861-897c-fb0eca8b4ebb" providerId="ADAL" clId="{DE8242D1-22B5-4E17-BB9B-A7BC975550B2}" dt="2023-08-01T12:09:49.257" v="2560" actId="478"/>
          <ac:spMkLst>
            <pc:docMk/>
            <pc:sldMk cId="2224160690" sldId="275"/>
            <ac:spMk id="8" creationId="{98CF5EC3-34D1-000A-1CBB-5C4B897BD39C}"/>
          </ac:spMkLst>
        </pc:spChg>
        <pc:spChg chg="add del mod">
          <ac:chgData name="Andersen, Andy R (NYSERDA)" userId="b29e34e2-2c49-4861-897c-fb0eca8b4ebb" providerId="ADAL" clId="{DE8242D1-22B5-4E17-BB9B-A7BC975550B2}" dt="2023-08-01T12:09:59.798" v="2561" actId="478"/>
          <ac:spMkLst>
            <pc:docMk/>
            <pc:sldMk cId="2224160690" sldId="275"/>
            <ac:spMk id="9" creationId="{4E452619-DE73-9A76-7E97-995EB1BF493A}"/>
          </ac:spMkLst>
        </pc:spChg>
        <pc:spChg chg="add mod">
          <ac:chgData name="Andersen, Andy R (NYSERDA)" userId="b29e34e2-2c49-4861-897c-fb0eca8b4ebb" providerId="ADAL" clId="{DE8242D1-22B5-4E17-BB9B-A7BC975550B2}" dt="2023-08-01T12:17:28.809" v="3307" actId="20577"/>
          <ac:spMkLst>
            <pc:docMk/>
            <pc:sldMk cId="2224160690" sldId="275"/>
            <ac:spMk id="10" creationId="{032464DE-7C1B-6583-BB25-472F12C31922}"/>
          </ac:spMkLst>
        </pc:spChg>
        <pc:spChg chg="add del mod">
          <ac:chgData name="Andersen, Andy R (NYSERDA)" userId="b29e34e2-2c49-4861-897c-fb0eca8b4ebb" providerId="ADAL" clId="{DE8242D1-22B5-4E17-BB9B-A7BC975550B2}" dt="2023-08-01T12:15:48.909" v="3244" actId="478"/>
          <ac:spMkLst>
            <pc:docMk/>
            <pc:sldMk cId="2224160690" sldId="275"/>
            <ac:spMk id="11" creationId="{07D248A1-79A0-2E25-1915-80E1DF91F9C1}"/>
          </ac:spMkLst>
        </pc:spChg>
        <pc:spChg chg="add mod">
          <ac:chgData name="Andersen, Andy R (NYSERDA)" userId="b29e34e2-2c49-4861-897c-fb0eca8b4ebb" providerId="ADAL" clId="{DE8242D1-22B5-4E17-BB9B-A7BC975550B2}" dt="2023-08-01T12:16:22.441" v="3261" actId="554"/>
          <ac:spMkLst>
            <pc:docMk/>
            <pc:sldMk cId="2224160690" sldId="275"/>
            <ac:spMk id="12" creationId="{C795EEA6-326A-A773-B37D-D478C966AB3D}"/>
          </ac:spMkLst>
        </pc:spChg>
        <pc:spChg chg="add mod">
          <ac:chgData name="Andersen, Andy R (NYSERDA)" userId="b29e34e2-2c49-4861-897c-fb0eca8b4ebb" providerId="ADAL" clId="{DE8242D1-22B5-4E17-BB9B-A7BC975550B2}" dt="2023-08-01T12:16:22.441" v="3261" actId="554"/>
          <ac:spMkLst>
            <pc:docMk/>
            <pc:sldMk cId="2224160690" sldId="275"/>
            <ac:spMk id="13" creationId="{7B1079F3-E332-C360-7C9F-7F5582915FA6}"/>
          </ac:spMkLst>
        </pc:spChg>
        <pc:spChg chg="add mod">
          <ac:chgData name="Andersen, Andy R (NYSERDA)" userId="b29e34e2-2c49-4861-897c-fb0eca8b4ebb" providerId="ADAL" clId="{DE8242D1-22B5-4E17-BB9B-A7BC975550B2}" dt="2023-08-01T12:16:22.441" v="3261" actId="554"/>
          <ac:spMkLst>
            <pc:docMk/>
            <pc:sldMk cId="2224160690" sldId="275"/>
            <ac:spMk id="14" creationId="{52943146-B04F-0A77-833F-1E3994C59180}"/>
          </ac:spMkLst>
        </pc:spChg>
        <pc:spChg chg="add del mod">
          <ac:chgData name="Andersen, Andy R (NYSERDA)" userId="b29e34e2-2c49-4861-897c-fb0eca8b4ebb" providerId="ADAL" clId="{DE8242D1-22B5-4E17-BB9B-A7BC975550B2}" dt="2023-08-01T12:15:48.909" v="3244" actId="478"/>
          <ac:spMkLst>
            <pc:docMk/>
            <pc:sldMk cId="2224160690" sldId="275"/>
            <ac:spMk id="15" creationId="{D93E9980-8877-19DA-64DA-62B74E4E7151}"/>
          </ac:spMkLst>
        </pc:spChg>
        <pc:spChg chg="add mod">
          <ac:chgData name="Andersen, Andy R (NYSERDA)" userId="b29e34e2-2c49-4861-897c-fb0eca8b4ebb" providerId="ADAL" clId="{DE8242D1-22B5-4E17-BB9B-A7BC975550B2}" dt="2023-08-01T12:16:37.301" v="3265" actId="554"/>
          <ac:spMkLst>
            <pc:docMk/>
            <pc:sldMk cId="2224160690" sldId="275"/>
            <ac:spMk id="16" creationId="{DC380AA0-4ED2-4323-5F81-0081E7D4D1EF}"/>
          </ac:spMkLst>
        </pc:spChg>
        <pc:spChg chg="add mod">
          <ac:chgData name="Andersen, Andy R (NYSERDA)" userId="b29e34e2-2c49-4861-897c-fb0eca8b4ebb" providerId="ADAL" clId="{DE8242D1-22B5-4E17-BB9B-A7BC975550B2}" dt="2023-08-01T12:16:37.301" v="3265" actId="554"/>
          <ac:spMkLst>
            <pc:docMk/>
            <pc:sldMk cId="2224160690" sldId="275"/>
            <ac:spMk id="17" creationId="{DCA77418-B295-550A-6E7D-65A9C8D8FA1D}"/>
          </ac:spMkLst>
        </pc:spChg>
        <pc:spChg chg="add mod">
          <ac:chgData name="Andersen, Andy R (NYSERDA)" userId="b29e34e2-2c49-4861-897c-fb0eca8b4ebb" providerId="ADAL" clId="{DE8242D1-22B5-4E17-BB9B-A7BC975550B2}" dt="2023-08-01T12:18:52.519" v="3383" actId="20577"/>
          <ac:spMkLst>
            <pc:docMk/>
            <pc:sldMk cId="2224160690" sldId="275"/>
            <ac:spMk id="18" creationId="{F3C549CE-F78D-DA35-54B0-37FECAC645B6}"/>
          </ac:spMkLst>
        </pc:spChg>
        <pc:extLst>
          <p:ext xmlns:p="http://schemas.openxmlformats.org/presentationml/2006/main" uri="{D6D511B9-2390-475A-947B-AFAB55BFBCF1}">
            <pc226:cmChg xmlns:pc226="http://schemas.microsoft.com/office/powerpoint/2022/06/main/command" chg="add">
              <pc226:chgData name="Andersen, Andy R (NYSERDA)" userId="b29e34e2-2c49-4861-897c-fb0eca8b4ebb" providerId="ADAL" clId="{DE8242D1-22B5-4E17-BB9B-A7BC975550B2}" dt="2023-08-01T12:19:55.625" v="3384"/>
              <pc2:cmMkLst xmlns:pc2="http://schemas.microsoft.com/office/powerpoint/2019/9/main/command">
                <pc:docMk/>
                <pc:sldMk cId="2224160690" sldId="275"/>
                <pc2:cmMk id="{A469EE4C-5A55-45AF-8120-C6B750AFE445}"/>
              </pc2:cmMkLst>
            </pc226:cmChg>
            <pc226:cmChg xmlns:pc226="http://schemas.microsoft.com/office/powerpoint/2022/06/main/command" chg="add">
              <pc226:chgData name="Andersen, Andy R (NYSERDA)" userId="b29e34e2-2c49-4861-897c-fb0eca8b4ebb" providerId="ADAL" clId="{DE8242D1-22B5-4E17-BB9B-A7BC975550B2}" dt="2023-08-01T11:51:27.498" v="1137"/>
              <pc2:cmMkLst xmlns:pc2="http://schemas.microsoft.com/office/powerpoint/2019/9/main/command">
                <pc:docMk/>
                <pc:sldMk cId="2224160690" sldId="275"/>
                <pc2:cmMk id="{1DFB5DBE-B409-4801-AEE1-3A0377833403}"/>
              </pc2:cmMkLst>
            </pc226:cmChg>
          </p:ext>
        </pc:extLst>
      </pc:sldChg>
      <pc:sldChg chg="modSp add mod replTag delTag addCm delCm">
        <pc:chgData name="Andersen, Andy R (NYSERDA)" userId="b29e34e2-2c49-4861-897c-fb0eca8b4ebb" providerId="ADAL" clId="{DE8242D1-22B5-4E17-BB9B-A7BC975550B2}" dt="2023-08-01T12:21:22.495" v="3530" actId="207"/>
        <pc:sldMkLst>
          <pc:docMk/>
          <pc:sldMk cId="482143290" sldId="276"/>
        </pc:sldMkLst>
        <pc:spChg chg="mod">
          <ac:chgData name="Andersen, Andy R (NYSERDA)" userId="b29e34e2-2c49-4861-897c-fb0eca8b4ebb" providerId="ADAL" clId="{DE8242D1-22B5-4E17-BB9B-A7BC975550B2}" dt="2023-08-01T11:53:59.261" v="1221" actId="20577"/>
          <ac:spMkLst>
            <pc:docMk/>
            <pc:sldMk cId="482143290" sldId="276"/>
            <ac:spMk id="2" creationId="{DE554FBB-4E67-EB64-E430-AF06C877CD24}"/>
          </ac:spMkLst>
        </pc:spChg>
        <pc:spChg chg="mod">
          <ac:chgData name="Andersen, Andy R (NYSERDA)" userId="b29e34e2-2c49-4861-897c-fb0eca8b4ebb" providerId="ADAL" clId="{DE8242D1-22B5-4E17-BB9B-A7BC975550B2}" dt="2023-08-01T12:21:22.495" v="3530" actId="207"/>
          <ac:spMkLst>
            <pc:docMk/>
            <pc:sldMk cId="482143290" sldId="276"/>
            <ac:spMk id="3" creationId="{93014EFD-E080-9EA8-2CEB-12E9479026E3}"/>
          </ac:spMkLst>
        </pc:spChg>
        <pc:spChg chg="mod">
          <ac:chgData name="Andersen, Andy R (NYSERDA)" userId="b29e34e2-2c49-4861-897c-fb0eca8b4ebb" providerId="ADAL" clId="{DE8242D1-22B5-4E17-BB9B-A7BC975550B2}" dt="2023-08-01T11:52:58.052" v="1201" actId="3626"/>
          <ac:spMkLst>
            <pc:docMk/>
            <pc:sldMk cId="482143290" sldId="276"/>
            <ac:spMk id="4" creationId="{6DB52736-7E3C-FF74-9B69-BCDD922FB110}"/>
          </ac:spMkLst>
        </pc:spChg>
        <pc:extLst>
          <p:ext xmlns:p="http://schemas.openxmlformats.org/presentationml/2006/main" uri="{D6D511B9-2390-475A-947B-AFAB55BFBCF1}">
            <pc226:cmChg xmlns:pc226="http://schemas.microsoft.com/office/powerpoint/2022/06/main/command" chg="del">
              <pc226:chgData name="Andersen, Andy R (NYSERDA)" userId="b29e34e2-2c49-4861-897c-fb0eca8b4ebb" providerId="ADAL" clId="{DE8242D1-22B5-4E17-BB9B-A7BC975550B2}" dt="2023-08-01T11:52:50.008" v="1194"/>
              <pc2:cmMkLst xmlns:pc2="http://schemas.microsoft.com/office/powerpoint/2019/9/main/command">
                <pc:docMk/>
                <pc:sldMk cId="482143290" sldId="276"/>
                <pc2:cmMk id="{8C816E70-21A2-495A-99A3-EB1A90A25414}"/>
              </pc2:cmMkLst>
            </pc226:cmChg>
            <pc226:cmChg xmlns:pc226="http://schemas.microsoft.com/office/powerpoint/2022/06/main/command" chg="add">
              <pc226:chgData name="Andersen, Andy R (NYSERDA)" userId="b29e34e2-2c49-4861-897c-fb0eca8b4ebb" providerId="ADAL" clId="{DE8242D1-22B5-4E17-BB9B-A7BC975550B2}" dt="2023-08-01T11:53:42.748" v="1211"/>
              <pc2:cmMkLst xmlns:pc2="http://schemas.microsoft.com/office/powerpoint/2019/9/main/command">
                <pc:docMk/>
                <pc:sldMk cId="482143290" sldId="276"/>
                <pc2:cmMk id="{2018DFE2-7675-4900-BADA-8C159C71C15A}"/>
              </pc2:cmMkLst>
            </pc226:cmChg>
            <pc226:cmChg xmlns:pc226="http://schemas.microsoft.com/office/powerpoint/2022/06/main/command" chg="add">
              <pc226:chgData name="Andersen, Andy R (NYSERDA)" userId="b29e34e2-2c49-4861-897c-fb0eca8b4ebb" providerId="ADAL" clId="{DE8242D1-22B5-4E17-BB9B-A7BC975550B2}" dt="2023-08-01T12:21:17.768" v="3529"/>
              <pc2:cmMkLst xmlns:pc2="http://schemas.microsoft.com/office/powerpoint/2019/9/main/command">
                <pc:docMk/>
                <pc:sldMk cId="482143290" sldId="276"/>
                <pc2:cmMk id="{BF7960E3-AC93-4BFE-BD6F-7B5300F05932}"/>
              </pc2:cmMkLst>
            </pc226:cmChg>
          </p:ext>
        </pc:extLst>
      </pc:sldChg>
      <pc:sldMasterChg chg="replTag delTag modSldLayout">
        <pc:chgData name="Andersen, Andy R (NYSERDA)" userId="b29e34e2-2c49-4861-897c-fb0eca8b4ebb" providerId="ADAL" clId="{DE8242D1-22B5-4E17-BB9B-A7BC975550B2}" dt="2023-07-27T19:03:36.370" v="30"/>
        <pc:sldMasterMkLst>
          <pc:docMk/>
          <pc:sldMasterMk cId="2200021150" sldId="2147483672"/>
        </pc:sldMasterMkLst>
        <pc:sldLayoutChg chg="replTag delTag">
          <pc:chgData name="Andersen, Andy R (NYSERDA)" userId="b29e34e2-2c49-4861-897c-fb0eca8b4ebb" providerId="ADAL" clId="{DE8242D1-22B5-4E17-BB9B-A7BC975550B2}" dt="2023-07-27T19:03:36.338" v="16"/>
          <pc:sldLayoutMkLst>
            <pc:docMk/>
            <pc:sldMasterMk cId="2200021150" sldId="2147483672"/>
            <pc:sldLayoutMk cId="1559291910" sldId="2147483673"/>
          </pc:sldLayoutMkLst>
        </pc:sldLayoutChg>
        <pc:sldLayoutChg chg="replTag delTag">
          <pc:chgData name="Andersen, Andy R (NYSERDA)" userId="b29e34e2-2c49-4861-897c-fb0eca8b4ebb" providerId="ADAL" clId="{DE8242D1-22B5-4E17-BB9B-A7BC975550B2}" dt="2023-07-27T19:03:36.338" v="18"/>
          <pc:sldLayoutMkLst>
            <pc:docMk/>
            <pc:sldMasterMk cId="2200021150" sldId="2147483672"/>
            <pc:sldLayoutMk cId="1541956658" sldId="2147483674"/>
          </pc:sldLayoutMkLst>
        </pc:sldLayoutChg>
        <pc:sldLayoutChg chg="replTag">
          <pc:chgData name="Andersen, Andy R (NYSERDA)" userId="b29e34e2-2c49-4861-897c-fb0eca8b4ebb" providerId="ADAL" clId="{DE8242D1-22B5-4E17-BB9B-A7BC975550B2}" dt="2023-07-27T19:03:36.338" v="19"/>
          <pc:sldLayoutMkLst>
            <pc:docMk/>
            <pc:sldMasterMk cId="2200021150" sldId="2147483672"/>
            <pc:sldLayoutMk cId="1381268511" sldId="2147483675"/>
          </pc:sldLayoutMkLst>
        </pc:sldLayoutChg>
        <pc:sldLayoutChg chg="replTag delTag">
          <pc:chgData name="Andersen, Andy R (NYSERDA)" userId="b29e34e2-2c49-4861-897c-fb0eca8b4ebb" providerId="ADAL" clId="{DE8242D1-22B5-4E17-BB9B-A7BC975550B2}" dt="2023-07-27T19:03:36.338" v="21"/>
          <pc:sldLayoutMkLst>
            <pc:docMk/>
            <pc:sldMasterMk cId="2200021150" sldId="2147483672"/>
            <pc:sldLayoutMk cId="3599234073" sldId="2147483676"/>
          </pc:sldLayoutMkLst>
        </pc:sldLayoutChg>
        <pc:sldLayoutChg chg="replTag">
          <pc:chgData name="Andersen, Andy R (NYSERDA)" userId="b29e34e2-2c49-4861-897c-fb0eca8b4ebb" providerId="ADAL" clId="{DE8242D1-22B5-4E17-BB9B-A7BC975550B2}" dt="2023-07-27T19:03:36.338" v="22"/>
          <pc:sldLayoutMkLst>
            <pc:docMk/>
            <pc:sldMasterMk cId="2200021150" sldId="2147483672"/>
            <pc:sldLayoutMk cId="3726898934" sldId="2147483677"/>
          </pc:sldLayoutMkLst>
        </pc:sldLayoutChg>
        <pc:sldLayoutChg chg="replTag delTag">
          <pc:chgData name="Andersen, Andy R (NYSERDA)" userId="b29e34e2-2c49-4861-897c-fb0eca8b4ebb" providerId="ADAL" clId="{DE8242D1-22B5-4E17-BB9B-A7BC975550B2}" dt="2023-07-27T19:03:36.354" v="24"/>
          <pc:sldLayoutMkLst>
            <pc:docMk/>
            <pc:sldMasterMk cId="2200021150" sldId="2147483672"/>
            <pc:sldLayoutMk cId="3819162828" sldId="2147483678"/>
          </pc:sldLayoutMkLst>
        </pc:sldLayoutChg>
        <pc:sldLayoutChg chg="replTag">
          <pc:chgData name="Andersen, Andy R (NYSERDA)" userId="b29e34e2-2c49-4861-897c-fb0eca8b4ebb" providerId="ADAL" clId="{DE8242D1-22B5-4E17-BB9B-A7BC975550B2}" dt="2023-07-27T19:03:36.354" v="25"/>
          <pc:sldLayoutMkLst>
            <pc:docMk/>
            <pc:sldMasterMk cId="2200021150" sldId="2147483672"/>
            <pc:sldLayoutMk cId="2904272632" sldId="2147483679"/>
          </pc:sldLayoutMkLst>
        </pc:sldLayoutChg>
        <pc:sldLayoutChg chg="replTag">
          <pc:chgData name="Andersen, Andy R (NYSERDA)" userId="b29e34e2-2c49-4861-897c-fb0eca8b4ebb" providerId="ADAL" clId="{DE8242D1-22B5-4E17-BB9B-A7BC975550B2}" dt="2023-07-27T19:03:36.354" v="26"/>
          <pc:sldLayoutMkLst>
            <pc:docMk/>
            <pc:sldMasterMk cId="2200021150" sldId="2147483672"/>
            <pc:sldLayoutMk cId="1127451752" sldId="2147483680"/>
          </pc:sldLayoutMkLst>
        </pc:sldLayoutChg>
        <pc:sldLayoutChg chg="replTag">
          <pc:chgData name="Andersen, Andy R (NYSERDA)" userId="b29e34e2-2c49-4861-897c-fb0eca8b4ebb" providerId="ADAL" clId="{DE8242D1-22B5-4E17-BB9B-A7BC975550B2}" dt="2023-07-27T19:03:36.354" v="27"/>
          <pc:sldLayoutMkLst>
            <pc:docMk/>
            <pc:sldMasterMk cId="2200021150" sldId="2147483672"/>
            <pc:sldLayoutMk cId="2887217409" sldId="2147483681"/>
          </pc:sldLayoutMkLst>
        </pc:sldLayoutChg>
        <pc:sldLayoutChg chg="replTag">
          <pc:chgData name="Andersen, Andy R (NYSERDA)" userId="b29e34e2-2c49-4861-897c-fb0eca8b4ebb" providerId="ADAL" clId="{DE8242D1-22B5-4E17-BB9B-A7BC975550B2}" dt="2023-07-27T19:03:36.354" v="28"/>
          <pc:sldLayoutMkLst>
            <pc:docMk/>
            <pc:sldMasterMk cId="2200021150" sldId="2147483672"/>
            <pc:sldLayoutMk cId="3408964092" sldId="2147483682"/>
          </pc:sldLayoutMkLst>
        </pc:sldLayoutChg>
        <pc:sldLayoutChg chg="replTag delTag">
          <pc:chgData name="Andersen, Andy R (NYSERDA)" userId="b29e34e2-2c49-4861-897c-fb0eca8b4ebb" providerId="ADAL" clId="{DE8242D1-22B5-4E17-BB9B-A7BC975550B2}" dt="2023-07-27T19:03:36.370" v="30"/>
          <pc:sldLayoutMkLst>
            <pc:docMk/>
            <pc:sldMasterMk cId="2200021150" sldId="2147483672"/>
            <pc:sldLayoutMk cId="221117912" sldId="2147483683"/>
          </pc:sldLayoutMkLst>
        </pc:sldLayoutChg>
      </pc:sldMasterChg>
      <pc:sldMasterChg chg="modSldLayout">
        <pc:chgData name="Andersen, Andy R (NYSERDA)" userId="b29e34e2-2c49-4861-897c-fb0eca8b4ebb" providerId="ADAL" clId="{DE8242D1-22B5-4E17-BB9B-A7BC975550B2}" dt="2023-07-27T19:03:35.254" v="11"/>
        <pc:sldMasterMkLst>
          <pc:docMk/>
          <pc:sldMasterMk cId="2538390742" sldId="2147483684"/>
        </pc:sldMasterMkLst>
        <pc:sldLayoutChg chg="replTag delTag">
          <pc:chgData name="Andersen, Andy R (NYSERDA)" userId="b29e34e2-2c49-4861-897c-fb0eca8b4ebb" providerId="ADAL" clId="{DE8242D1-22B5-4E17-BB9B-A7BC975550B2}" dt="2023-07-27T19:03:35.254" v="11"/>
          <pc:sldLayoutMkLst>
            <pc:docMk/>
            <pc:sldMasterMk cId="2538390742" sldId="2147483684"/>
            <pc:sldLayoutMk cId="2358477403" sldId="2147483666"/>
          </pc:sldLayoutMkLst>
        </pc:sldLayoutChg>
      </pc:sldMasterChg>
    </pc:docChg>
  </pc:docChgLst>
  <pc:docChgLst>
    <pc:chgData name="McCabe, David S (NYSERDA)" userId="S::david.mccabe@nyserda.ny.gov::bee2afca-a0bf-4cb2-8516-b5d94e3f1b1f" providerId="AD" clId="Web-{7AB1D997-BBD8-597A-C95E-129CC4744066}"/>
    <pc:docChg chg="">
      <pc:chgData name="McCabe, David S (NYSERDA)" userId="S::david.mccabe@nyserda.ny.gov::bee2afca-a0bf-4cb2-8516-b5d94e3f1b1f" providerId="AD" clId="Web-{7AB1D997-BBD8-597A-C95E-129CC4744066}" dt="2023-08-15T13:26:54.884" v="0"/>
      <pc:docMkLst>
        <pc:docMk/>
      </pc:docMkLst>
      <pc:sldChg chg="modCm">
        <pc:chgData name="McCabe, David S (NYSERDA)" userId="S::david.mccabe@nyserda.ny.gov::bee2afca-a0bf-4cb2-8516-b5d94e3f1b1f" providerId="AD" clId="Web-{7AB1D997-BBD8-597A-C95E-129CC4744066}" dt="2023-08-15T13:26:54.884" v="0"/>
        <pc:sldMkLst>
          <pc:docMk/>
          <pc:sldMk cId="314730416" sldId="277"/>
        </pc:sldMkLst>
        <pc:extLst>
          <p:ext xmlns:p="http://schemas.openxmlformats.org/presentationml/2006/main" uri="{D6D511B9-2390-475A-947B-AFAB55BFBCF1}">
            <pc226:cmChg xmlns:pc226="http://schemas.microsoft.com/office/powerpoint/2022/06/main/command" chg="">
              <pc226:chgData name="McCabe, David S (NYSERDA)" userId="S::david.mccabe@nyserda.ny.gov::bee2afca-a0bf-4cb2-8516-b5d94e3f1b1f" providerId="AD" clId="Web-{7AB1D997-BBD8-597A-C95E-129CC4744066}" dt="2023-08-15T13:26:54.884" v="0"/>
              <pc2:cmMkLst xmlns:pc2="http://schemas.microsoft.com/office/powerpoint/2019/9/main/command">
                <pc:docMk/>
                <pc:sldMk cId="314730416" sldId="277"/>
                <pc2:cmMk id="{3E4742F0-987C-4A2A-A70F-45AC1E679ECD}"/>
              </pc2:cmMkLst>
              <pc226:cmRplyChg chg="add">
                <pc226:chgData name="McCabe, David S (NYSERDA)" userId="S::david.mccabe@nyserda.ny.gov::bee2afca-a0bf-4cb2-8516-b5d94e3f1b1f" providerId="AD" clId="Web-{7AB1D997-BBD8-597A-C95E-129CC4744066}" dt="2023-08-15T13:26:54.884" v="0"/>
                <pc2:cmRplyMkLst xmlns:pc2="http://schemas.microsoft.com/office/powerpoint/2019/9/main/command">
                  <pc:docMk/>
                  <pc:sldMk cId="314730416" sldId="277"/>
                  <pc2:cmMk id="{3E4742F0-987C-4A2A-A70F-45AC1E679ECD}"/>
                  <pc2:cmRplyMk id="{8EDFB5BD-37F8-4578-B315-1B2A98C77B60}"/>
                </pc2:cmRplyMkLst>
              </pc226:cmRplyChg>
            </pc226:cmChg>
          </p:ext>
        </pc:extLst>
      </pc:sldChg>
    </pc:docChg>
  </pc:docChgLst>
  <pc:docChgLst>
    <pc:chgData name="Andersen, Andy R (NYSERDA)" userId="b29e34e2-2c49-4861-897c-fb0eca8b4ebb" providerId="ADAL" clId="{C5DFD521-1026-426A-87DF-E7B8ED53C291}"/>
    <pc:docChg chg="custSel modSld replTag delTag">
      <pc:chgData name="Andersen, Andy R (NYSERDA)" userId="b29e34e2-2c49-4861-897c-fb0eca8b4ebb" providerId="ADAL" clId="{C5DFD521-1026-426A-87DF-E7B8ED53C291}" dt="2023-08-17T16:16:20.528" v="80" actId="478"/>
      <pc:docMkLst>
        <pc:docMk/>
      </pc:docMkLst>
      <pc:sldChg chg="replTag delTag">
        <pc:chgData name="Andersen, Andy R (NYSERDA)" userId="b29e34e2-2c49-4861-897c-fb0eca8b4ebb" providerId="ADAL" clId="{C5DFD521-1026-426A-87DF-E7B8ED53C291}" dt="2023-08-17T16:15:08.943" v="23"/>
        <pc:sldMkLst>
          <pc:docMk/>
          <pc:sldMk cId="598762160" sldId="258"/>
        </pc:sldMkLst>
      </pc:sldChg>
      <pc:sldChg chg="replTag delTag">
        <pc:chgData name="Andersen, Andy R (NYSERDA)" userId="b29e34e2-2c49-4861-897c-fb0eca8b4ebb" providerId="ADAL" clId="{C5DFD521-1026-426A-87DF-E7B8ED53C291}" dt="2023-08-17T16:15:33.042" v="34"/>
        <pc:sldMkLst>
          <pc:docMk/>
          <pc:sldMk cId="589509372" sldId="260"/>
        </pc:sldMkLst>
      </pc:sldChg>
      <pc:sldChg chg="replTag delTag delCm">
        <pc:chgData name="Andersen, Andy R (NYSERDA)" userId="b29e34e2-2c49-4861-897c-fb0eca8b4ebb" providerId="ADAL" clId="{C5DFD521-1026-426A-87DF-E7B8ED53C291}" dt="2023-08-17T16:15:30.450" v="32"/>
        <pc:sldMkLst>
          <pc:docMk/>
          <pc:sldMk cId="2224160690" sldId="275"/>
        </pc:sldMkLst>
        <pc:extLst>
          <p:ext xmlns:p="http://schemas.openxmlformats.org/presentationml/2006/main" uri="{D6D511B9-2390-475A-947B-AFAB55BFBCF1}">
            <pc226:cmChg xmlns:pc226="http://schemas.microsoft.com/office/powerpoint/2022/06/main/command" chg="del">
              <pc226:chgData name="Andersen, Andy R (NYSERDA)" userId="b29e34e2-2c49-4861-897c-fb0eca8b4ebb" providerId="ADAL" clId="{C5DFD521-1026-426A-87DF-E7B8ED53C291}" dt="2023-08-17T15:15:24.425" v="17"/>
              <pc2:cmMkLst xmlns:pc2="http://schemas.microsoft.com/office/powerpoint/2019/9/main/command">
                <pc:docMk/>
                <pc:sldMk cId="2224160690" sldId="275"/>
                <pc2:cmMk id="{A469EE4C-5A55-45AF-8120-C6B750AFE445}"/>
              </pc2:cmMkLst>
            </pc226:cmChg>
            <pc226:cmChg xmlns:pc226="http://schemas.microsoft.com/office/powerpoint/2022/06/main/command" chg="del">
              <pc226:chgData name="Andersen, Andy R (NYSERDA)" userId="b29e34e2-2c49-4861-897c-fb0eca8b4ebb" providerId="ADAL" clId="{C5DFD521-1026-426A-87DF-E7B8ED53C291}" dt="2023-08-17T15:15:23.229" v="16"/>
              <pc2:cmMkLst xmlns:pc2="http://schemas.microsoft.com/office/powerpoint/2019/9/main/command">
                <pc:docMk/>
                <pc:sldMk cId="2224160690" sldId="275"/>
                <pc2:cmMk id="{1DFB5DBE-B409-4801-AEE1-3A0377833403}"/>
              </pc2:cmMkLst>
            </pc226:cmChg>
          </p:ext>
        </pc:extLst>
      </pc:sldChg>
      <pc:sldChg chg="replTag delTag delCm">
        <pc:chgData name="Andersen, Andy R (NYSERDA)" userId="b29e34e2-2c49-4861-897c-fb0eca8b4ebb" providerId="ADAL" clId="{C5DFD521-1026-426A-87DF-E7B8ED53C291}" dt="2023-08-17T16:15:28.824" v="30"/>
        <pc:sldMkLst>
          <pc:docMk/>
          <pc:sldMk cId="482143290" sldId="276"/>
        </pc:sldMkLst>
        <pc:extLst>
          <p:ext xmlns:p="http://schemas.openxmlformats.org/presentationml/2006/main" uri="{D6D511B9-2390-475A-947B-AFAB55BFBCF1}">
            <pc226:cmChg xmlns:pc226="http://schemas.microsoft.com/office/powerpoint/2022/06/main/command" chg="del">
              <pc226:chgData name="Andersen, Andy R (NYSERDA)" userId="b29e34e2-2c49-4861-897c-fb0eca8b4ebb" providerId="ADAL" clId="{C5DFD521-1026-426A-87DF-E7B8ED53C291}" dt="2023-08-17T15:15:19.632" v="13"/>
              <pc2:cmMkLst xmlns:pc2="http://schemas.microsoft.com/office/powerpoint/2019/9/main/command">
                <pc:docMk/>
                <pc:sldMk cId="482143290" sldId="276"/>
                <pc2:cmMk id="{2018DFE2-7675-4900-BADA-8C159C71C15A}"/>
              </pc2:cmMkLst>
            </pc226:cmChg>
            <pc226:cmChg xmlns:pc226="http://schemas.microsoft.com/office/powerpoint/2022/06/main/command" chg="del">
              <pc226:chgData name="Andersen, Andy R (NYSERDA)" userId="b29e34e2-2c49-4861-897c-fb0eca8b4ebb" providerId="ADAL" clId="{C5DFD521-1026-426A-87DF-E7B8ED53C291}" dt="2023-08-17T15:15:17.103" v="12"/>
              <pc2:cmMkLst xmlns:pc2="http://schemas.microsoft.com/office/powerpoint/2019/9/main/command">
                <pc:docMk/>
                <pc:sldMk cId="482143290" sldId="276"/>
                <pc2:cmMk id="{BF7960E3-AC93-4BFE-BD6F-7B5300F05932}"/>
              </pc2:cmMkLst>
            </pc226:cmChg>
          </p:ext>
        </pc:extLst>
      </pc:sldChg>
      <pc:sldChg chg="replTag delTag">
        <pc:chgData name="Andersen, Andy R (NYSERDA)" userId="b29e34e2-2c49-4861-897c-fb0eca8b4ebb" providerId="ADAL" clId="{C5DFD521-1026-426A-87DF-E7B8ED53C291}" dt="2023-08-17T16:15:48.183" v="44"/>
        <pc:sldMkLst>
          <pc:docMk/>
          <pc:sldMk cId="314730416" sldId="277"/>
        </pc:sldMkLst>
      </pc:sldChg>
      <pc:sldChg chg="replTag">
        <pc:chgData name="Andersen, Andy R (NYSERDA)" userId="b29e34e2-2c49-4861-897c-fb0eca8b4ebb" providerId="ADAL" clId="{C5DFD521-1026-426A-87DF-E7B8ED53C291}" dt="2023-08-17T16:15:39.203" v="37"/>
        <pc:sldMkLst>
          <pc:docMk/>
          <pc:sldMk cId="4273249599" sldId="278"/>
        </pc:sldMkLst>
      </pc:sldChg>
      <pc:sldChg chg="replTag">
        <pc:chgData name="Andersen, Andy R (NYSERDA)" userId="b29e34e2-2c49-4861-897c-fb0eca8b4ebb" providerId="ADAL" clId="{C5DFD521-1026-426A-87DF-E7B8ED53C291}" dt="2023-08-17T16:15:23.304" v="27"/>
        <pc:sldMkLst>
          <pc:docMk/>
          <pc:sldMk cId="1370364718" sldId="279"/>
        </pc:sldMkLst>
      </pc:sldChg>
      <pc:sldChg chg="replTag">
        <pc:chgData name="Andersen, Andy R (NYSERDA)" userId="b29e34e2-2c49-4861-897c-fb0eca8b4ebb" providerId="ADAL" clId="{C5DFD521-1026-426A-87DF-E7B8ED53C291}" dt="2023-08-17T16:15:41.679" v="38"/>
        <pc:sldMkLst>
          <pc:docMk/>
          <pc:sldMk cId="3590242252" sldId="280"/>
        </pc:sldMkLst>
      </pc:sldChg>
      <pc:sldChg chg="addSp delSp modSp mod replTag delTag">
        <pc:chgData name="Andersen, Andy R (NYSERDA)" userId="b29e34e2-2c49-4861-897c-fb0eca8b4ebb" providerId="ADAL" clId="{C5DFD521-1026-426A-87DF-E7B8ED53C291}" dt="2023-08-17T16:16:20.528" v="80" actId="478"/>
        <pc:sldMkLst>
          <pc:docMk/>
          <pc:sldMk cId="848296380" sldId="281"/>
        </pc:sldMkLst>
        <pc:spChg chg="mod">
          <ac:chgData name="Andersen, Andy R (NYSERDA)" userId="b29e34e2-2c49-4861-897c-fb0eca8b4ebb" providerId="ADAL" clId="{C5DFD521-1026-426A-87DF-E7B8ED53C291}" dt="2023-08-17T16:16:18.384" v="79" actId="20577"/>
          <ac:spMkLst>
            <pc:docMk/>
            <pc:sldMk cId="848296380" sldId="281"/>
            <ac:spMk id="6" creationId="{24D65FEE-CF69-592B-98C6-12CBEE71FFD1}"/>
          </ac:spMkLst>
        </pc:spChg>
        <pc:spChg chg="add del mod">
          <ac:chgData name="Andersen, Andy R (NYSERDA)" userId="b29e34e2-2c49-4861-897c-fb0eca8b4ebb" providerId="ADAL" clId="{C5DFD521-1026-426A-87DF-E7B8ED53C291}" dt="2023-08-17T16:16:20.528" v="80" actId="478"/>
          <ac:spMkLst>
            <pc:docMk/>
            <pc:sldMk cId="848296380" sldId="281"/>
            <ac:spMk id="9" creationId="{A539BCA7-F618-D03A-8CD2-84636DFD1070}"/>
          </ac:spMkLst>
        </pc:spChg>
      </pc:sldChg>
    </pc:docChg>
  </pc:docChgLst>
  <pc:docChgLst>
    <pc:chgData name="Wheelock, Cathy (NYSERDA)" userId="S::cathy.wheelock@nyserda.ny.gov::9ffbce8e-05b4-49be-8e7a-6561212a8a7d" providerId="AD" clId="Web-{EB87E9EB-4AC1-439F-F6E9-616FAF272666}"/>
    <pc:docChg chg="modSld">
      <pc:chgData name="Wheelock, Cathy (NYSERDA)" userId="S::cathy.wheelock@nyserda.ny.gov::9ffbce8e-05b4-49be-8e7a-6561212a8a7d" providerId="AD" clId="Web-{EB87E9EB-4AC1-439F-F6E9-616FAF272666}" dt="2023-03-23T17:50:32.941" v="313"/>
      <pc:docMkLst>
        <pc:docMk/>
      </pc:docMkLst>
      <pc:sldChg chg="modSp addCm modCm">
        <pc:chgData name="Wheelock, Cathy (NYSERDA)" userId="S::cathy.wheelock@nyserda.ny.gov::9ffbce8e-05b4-49be-8e7a-6561212a8a7d" providerId="AD" clId="Web-{EB87E9EB-4AC1-439F-F6E9-616FAF272666}" dt="2023-03-23T17:50:32.941" v="313"/>
        <pc:sldMkLst>
          <pc:docMk/>
          <pc:sldMk cId="1371396291" sldId="266"/>
        </pc:sldMkLst>
        <pc:spChg chg="mod">
          <ac:chgData name="Wheelock, Cathy (NYSERDA)" userId="S::cathy.wheelock@nyserda.ny.gov::9ffbce8e-05b4-49be-8e7a-6561212a8a7d" providerId="AD" clId="Web-{EB87E9EB-4AC1-439F-F6E9-616FAF272666}" dt="2023-03-23T17:49:55.581" v="311" actId="20577"/>
          <ac:spMkLst>
            <pc:docMk/>
            <pc:sldMk cId="1371396291" sldId="266"/>
            <ac:spMk id="3" creationId="{5DA57AFD-C4ED-9DB9-DAAA-5DFECEC51A89}"/>
          </ac:spMkLst>
        </pc:spChg>
      </pc:sldChg>
    </pc:docChg>
  </pc:docChgLst>
  <pc:docChgLst>
    <pc:chgData name="Lomasney, Adam M (NYSERDA)" userId="c882ebc0-eb6e-46d2-a8f7-da37b7407d5e" providerId="ADAL" clId="{149D1EDA-E2F7-4CBC-8AE2-928FB213718E}"/>
    <pc:docChg chg="undo custSel modSld">
      <pc:chgData name="Lomasney, Adam M (NYSERDA)" userId="c882ebc0-eb6e-46d2-a8f7-da37b7407d5e" providerId="ADAL" clId="{149D1EDA-E2F7-4CBC-8AE2-928FB213718E}" dt="2023-08-01T21:15:54.679" v="57" actId="22"/>
      <pc:docMkLst>
        <pc:docMk/>
      </pc:docMkLst>
      <pc:sldChg chg="addSp delSp mod">
        <pc:chgData name="Lomasney, Adam M (NYSERDA)" userId="c882ebc0-eb6e-46d2-a8f7-da37b7407d5e" providerId="ADAL" clId="{149D1EDA-E2F7-4CBC-8AE2-928FB213718E}" dt="2023-08-01T21:15:54.679" v="57" actId="22"/>
        <pc:sldMkLst>
          <pc:docMk/>
          <pc:sldMk cId="589509372" sldId="260"/>
        </pc:sldMkLst>
        <pc:spChg chg="add del">
          <ac:chgData name="Lomasney, Adam M (NYSERDA)" userId="c882ebc0-eb6e-46d2-a8f7-da37b7407d5e" providerId="ADAL" clId="{149D1EDA-E2F7-4CBC-8AE2-928FB213718E}" dt="2023-08-01T21:15:54.679" v="57" actId="22"/>
          <ac:spMkLst>
            <pc:docMk/>
            <pc:sldMk cId="589509372" sldId="260"/>
            <ac:spMk id="4" creationId="{735B1650-E7CA-7299-0CF1-88E5936B8D19}"/>
          </ac:spMkLst>
        </pc:spChg>
      </pc:sldChg>
      <pc:sldChg chg="modSp mod modCm">
        <pc:chgData name="Lomasney, Adam M (NYSERDA)" userId="c882ebc0-eb6e-46d2-a8f7-da37b7407d5e" providerId="ADAL" clId="{149D1EDA-E2F7-4CBC-8AE2-928FB213718E}" dt="2023-08-01T14:30:06.853" v="55"/>
        <pc:sldMkLst>
          <pc:docMk/>
          <pc:sldMk cId="1682148357" sldId="272"/>
        </pc:sldMkLst>
        <pc:spChg chg="mod">
          <ac:chgData name="Lomasney, Adam M (NYSERDA)" userId="c882ebc0-eb6e-46d2-a8f7-da37b7407d5e" providerId="ADAL" clId="{149D1EDA-E2F7-4CBC-8AE2-928FB213718E}" dt="2023-08-01T14:29:36.877" v="54" actId="20577"/>
          <ac:spMkLst>
            <pc:docMk/>
            <pc:sldMk cId="1682148357" sldId="272"/>
            <ac:spMk id="2" creationId="{55A48F27-FCF6-66D1-3506-85DEA35BBC6B}"/>
          </ac:spMkLst>
        </pc:spChg>
        <pc:extLst>
          <p:ext xmlns:p="http://schemas.openxmlformats.org/presentationml/2006/main" uri="{D6D511B9-2390-475A-947B-AFAB55BFBCF1}">
            <pc226:cmChg xmlns:pc226="http://schemas.microsoft.com/office/powerpoint/2022/06/main/command" chg="mod">
              <pc226:chgData name="Lomasney, Adam M (NYSERDA)" userId="c882ebc0-eb6e-46d2-a8f7-da37b7407d5e" providerId="ADAL" clId="{149D1EDA-E2F7-4CBC-8AE2-928FB213718E}" dt="2023-08-01T14:30:06.853" v="55"/>
              <pc2:cmMkLst xmlns:pc2="http://schemas.microsoft.com/office/powerpoint/2019/9/main/command">
                <pc:docMk/>
                <pc:sldMk cId="1682148357" sldId="272"/>
                <pc2:cmMk id="{3BB90ACA-1533-4677-AFDA-61F26EC47403}"/>
              </pc2:cmMkLst>
              <pc226:cmRplyChg chg="add">
                <pc226:chgData name="Lomasney, Adam M (NYSERDA)" userId="c882ebc0-eb6e-46d2-a8f7-da37b7407d5e" providerId="ADAL" clId="{149D1EDA-E2F7-4CBC-8AE2-928FB213718E}" dt="2023-08-01T14:30:06.853" v="55"/>
                <pc2:cmRplyMkLst xmlns:pc2="http://schemas.microsoft.com/office/powerpoint/2019/9/main/command">
                  <pc:docMk/>
                  <pc:sldMk cId="1682148357" sldId="272"/>
                  <pc2:cmMk id="{3BB90ACA-1533-4677-AFDA-61F26EC47403}"/>
                  <pc2:cmRplyMk id="{3A092451-CD75-4935-AAAD-5C15EC9B50DA}"/>
                </pc2:cmRplyMkLst>
              </pc226:cmRplyChg>
            </pc226:cmChg>
          </p:ext>
        </pc:extLst>
      </pc:sldChg>
    </pc:docChg>
  </pc:docChgLst>
  <pc:docChgLst>
    <pc:chgData name="Wheelock, Cathy (NYSERDA)" userId="S::cathy.wheelock@nyserda.ny.gov::9ffbce8e-05b4-49be-8e7a-6561212a8a7d" providerId="AD" clId="Web-{2DDC78CE-3DAA-099D-CF49-8457034AA5FF}"/>
    <pc:docChg chg="">
      <pc:chgData name="Wheelock, Cathy (NYSERDA)" userId="S::cathy.wheelock@nyserda.ny.gov::9ffbce8e-05b4-49be-8e7a-6561212a8a7d" providerId="AD" clId="Web-{2DDC78CE-3DAA-099D-CF49-8457034AA5FF}" dt="2023-03-22T17:45:04.133" v="3"/>
      <pc:docMkLst>
        <pc:docMk/>
      </pc:docMkLst>
      <pc:sldChg chg="modCm">
        <pc:chgData name="Wheelock, Cathy (NYSERDA)" userId="S::cathy.wheelock@nyserda.ny.gov::9ffbce8e-05b4-49be-8e7a-6561212a8a7d" providerId="AD" clId="Web-{2DDC78CE-3DAA-099D-CF49-8457034AA5FF}" dt="2023-03-22T15:52:19.877" v="0"/>
        <pc:sldMkLst>
          <pc:docMk/>
          <pc:sldMk cId="589509372" sldId="260"/>
        </pc:sldMkLst>
      </pc:sldChg>
      <pc:sldChg chg="addCm">
        <pc:chgData name="Wheelock, Cathy (NYSERDA)" userId="S::cathy.wheelock@nyserda.ny.gov::9ffbce8e-05b4-49be-8e7a-6561212a8a7d" providerId="AD" clId="Web-{2DDC78CE-3DAA-099D-CF49-8457034AA5FF}" dt="2023-03-22T17:40:42.583" v="1"/>
        <pc:sldMkLst>
          <pc:docMk/>
          <pc:sldMk cId="1371396291" sldId="266"/>
        </pc:sldMkLst>
      </pc:sldChg>
      <pc:sldChg chg="modCm">
        <pc:chgData name="Wheelock, Cathy (NYSERDA)" userId="S::cathy.wheelock@nyserda.ny.gov::9ffbce8e-05b4-49be-8e7a-6561212a8a7d" providerId="AD" clId="Web-{2DDC78CE-3DAA-099D-CF49-8457034AA5FF}" dt="2023-03-22T17:44:48.179" v="2"/>
        <pc:sldMkLst>
          <pc:docMk/>
          <pc:sldMk cId="3109900351" sldId="269"/>
        </pc:sldMkLst>
      </pc:sldChg>
      <pc:sldChg chg="modCm">
        <pc:chgData name="Wheelock, Cathy (NYSERDA)" userId="S::cathy.wheelock@nyserda.ny.gov::9ffbce8e-05b4-49be-8e7a-6561212a8a7d" providerId="AD" clId="Web-{2DDC78CE-3DAA-099D-CF49-8457034AA5FF}" dt="2023-03-22T17:45:04.133" v="3"/>
        <pc:sldMkLst>
          <pc:docMk/>
          <pc:sldMk cId="2635342838" sldId="270"/>
        </pc:sldMkLst>
      </pc:sldChg>
    </pc:docChg>
  </pc:docChgLst>
  <pc:docChgLst>
    <pc:chgData name="Wheelock, Cathy (NYSERDA)" userId="S::cathy.wheelock@nyserda.ny.gov::9ffbce8e-05b4-49be-8e7a-6561212a8a7d" providerId="AD" clId="Web-{4BDD00E6-1DA1-2BCF-F73B-6B5E60AD4635}"/>
    <pc:docChg chg="">
      <pc:chgData name="Wheelock, Cathy (NYSERDA)" userId="S::cathy.wheelock@nyserda.ny.gov::9ffbce8e-05b4-49be-8e7a-6561212a8a7d" providerId="AD" clId="Web-{4BDD00E6-1DA1-2BCF-F73B-6B5E60AD4635}" dt="2023-03-22T15:49:40.132" v="0"/>
      <pc:docMkLst>
        <pc:docMk/>
      </pc:docMkLst>
      <pc:sldChg chg="modCm">
        <pc:chgData name="Wheelock, Cathy (NYSERDA)" userId="S::cathy.wheelock@nyserda.ny.gov::9ffbce8e-05b4-49be-8e7a-6561212a8a7d" providerId="AD" clId="Web-{4BDD00E6-1DA1-2BCF-F73B-6B5E60AD4635}" dt="2023-03-22T15:49:40.132" v="0"/>
        <pc:sldMkLst>
          <pc:docMk/>
          <pc:sldMk cId="2635342838" sldId="270"/>
        </pc:sldMkLst>
      </pc:sldChg>
    </pc:docChg>
  </pc:docChgLst>
  <pc:docChgLst>
    <pc:chgData name="Weng, Jie (NYSERDA)" userId="30745ddb-02e1-4a86-bfef-8c51bfe87e62" providerId="ADAL" clId="{F891F5E0-E0F2-A744-8083-CFD8BE4D24A8}"/>
    <pc:docChg chg="undo custSel modSld">
      <pc:chgData name="Weng, Jie (NYSERDA)" userId="30745ddb-02e1-4a86-bfef-8c51bfe87e62" providerId="ADAL" clId="{F891F5E0-E0F2-A744-8083-CFD8BE4D24A8}" dt="2023-08-16T12:53:43.640" v="122"/>
      <pc:docMkLst>
        <pc:docMk/>
      </pc:docMkLst>
      <pc:sldChg chg="modNotesTx">
        <pc:chgData name="Weng, Jie (NYSERDA)" userId="30745ddb-02e1-4a86-bfef-8c51bfe87e62" providerId="ADAL" clId="{F891F5E0-E0F2-A744-8083-CFD8BE4D24A8}" dt="2023-08-11T12:29:18.101" v="68"/>
        <pc:sldMkLst>
          <pc:docMk/>
          <pc:sldMk cId="1114536560" sldId="262"/>
        </pc:sldMkLst>
      </pc:sldChg>
      <pc:sldChg chg="modSp mod modCm modNotesTx">
        <pc:chgData name="Weng, Jie (NYSERDA)" userId="30745ddb-02e1-4a86-bfef-8c51bfe87e62" providerId="ADAL" clId="{F891F5E0-E0F2-A744-8083-CFD8BE4D24A8}" dt="2023-08-15T13:35:49.326" v="115" actId="20577"/>
        <pc:sldMkLst>
          <pc:docMk/>
          <pc:sldMk cId="2224160690" sldId="275"/>
        </pc:sldMkLst>
        <pc:spChg chg="mod">
          <ac:chgData name="Weng, Jie (NYSERDA)" userId="30745ddb-02e1-4a86-bfef-8c51bfe87e62" providerId="ADAL" clId="{F891F5E0-E0F2-A744-8083-CFD8BE4D24A8}" dt="2023-08-08T18:45:42.159" v="0"/>
          <ac:spMkLst>
            <pc:docMk/>
            <pc:sldMk cId="2224160690" sldId="275"/>
            <ac:spMk id="4" creationId="{6DB52736-7E3C-FF74-9B69-BCDD922FB110}"/>
          </ac:spMkLst>
        </pc:spChg>
        <pc:spChg chg="mod">
          <ac:chgData name="Weng, Jie (NYSERDA)" userId="30745ddb-02e1-4a86-bfef-8c51bfe87e62" providerId="ADAL" clId="{F891F5E0-E0F2-A744-8083-CFD8BE4D24A8}" dt="2023-08-10T17:37:48.379" v="32" actId="20577"/>
          <ac:spMkLst>
            <pc:docMk/>
            <pc:sldMk cId="2224160690" sldId="275"/>
            <ac:spMk id="10" creationId="{032464DE-7C1B-6583-BB25-472F12C31922}"/>
          </ac:spMkLst>
        </pc:spChg>
        <pc:spChg chg="mod">
          <ac:chgData name="Weng, Jie (NYSERDA)" userId="30745ddb-02e1-4a86-bfef-8c51bfe87e62" providerId="ADAL" clId="{F891F5E0-E0F2-A744-8083-CFD8BE4D24A8}" dt="2023-08-10T17:37:50.781" v="42" actId="20577"/>
          <ac:spMkLst>
            <pc:docMk/>
            <pc:sldMk cId="2224160690" sldId="275"/>
            <ac:spMk id="16" creationId="{DC380AA0-4ED2-4323-5F81-0081E7D4D1EF}"/>
          </ac:spMkLst>
        </pc:spChg>
        <pc:spChg chg="mod">
          <ac:chgData name="Weng, Jie (NYSERDA)" userId="30745ddb-02e1-4a86-bfef-8c51bfe87e62" providerId="ADAL" clId="{F891F5E0-E0F2-A744-8083-CFD8BE4D24A8}" dt="2023-08-10T17:37:52.967" v="52" actId="20577"/>
          <ac:spMkLst>
            <pc:docMk/>
            <pc:sldMk cId="2224160690" sldId="275"/>
            <ac:spMk id="17" creationId="{DCA77418-B295-550A-6E7D-65A9C8D8FA1D}"/>
          </ac:spMkLst>
        </pc:spChg>
        <pc:spChg chg="mod">
          <ac:chgData name="Weng, Jie (NYSERDA)" userId="30745ddb-02e1-4a86-bfef-8c51bfe87e62" providerId="ADAL" clId="{F891F5E0-E0F2-A744-8083-CFD8BE4D24A8}" dt="2023-08-10T18:28:23.135" v="67" actId="20577"/>
          <ac:spMkLst>
            <pc:docMk/>
            <pc:sldMk cId="2224160690" sldId="275"/>
            <ac:spMk id="18" creationId="{F3C549CE-F78D-DA35-54B0-37FECAC645B6}"/>
          </ac:spMkLst>
        </pc:spChg>
        <pc:extLst>
          <p:ext xmlns:p="http://schemas.openxmlformats.org/presentationml/2006/main" uri="{D6D511B9-2390-475A-947B-AFAB55BFBCF1}">
            <pc226:cmChg xmlns:pc226="http://schemas.microsoft.com/office/powerpoint/2022/06/main/command" chg="mod">
              <pc226:chgData name="Weng, Jie (NYSERDA)" userId="30745ddb-02e1-4a86-bfef-8c51bfe87e62" providerId="ADAL" clId="{F891F5E0-E0F2-A744-8083-CFD8BE4D24A8}" dt="2023-08-10T17:38:02.919" v="53"/>
              <pc2:cmMkLst xmlns:pc2="http://schemas.microsoft.com/office/powerpoint/2019/9/main/command">
                <pc:docMk/>
                <pc:sldMk cId="2224160690" sldId="275"/>
                <pc2:cmMk id="{2E24CC06-2889-4DD9-A574-2998D94D78D4}"/>
              </pc2:cmMkLst>
            </pc226:cmChg>
            <pc226:cmChg xmlns:pc226="http://schemas.microsoft.com/office/powerpoint/2022/06/main/command" chg="mod">
              <pc226:chgData name="Weng, Jie (NYSERDA)" userId="30745ddb-02e1-4a86-bfef-8c51bfe87e62" providerId="ADAL" clId="{F891F5E0-E0F2-A744-8083-CFD8BE4D24A8}" dt="2023-08-15T13:35:43.820" v="114"/>
              <pc2:cmMkLst xmlns:pc2="http://schemas.microsoft.com/office/powerpoint/2019/9/main/command">
                <pc:docMk/>
                <pc:sldMk cId="2224160690" sldId="275"/>
                <pc2:cmMk id="{A469EE4C-5A55-45AF-8120-C6B750AFE445}"/>
              </pc2:cmMkLst>
            </pc226:cmChg>
            <pc226:cmChg xmlns:pc226="http://schemas.microsoft.com/office/powerpoint/2022/06/main/command" chg="mod">
              <pc226:chgData name="Weng, Jie (NYSERDA)" userId="30745ddb-02e1-4a86-bfef-8c51bfe87e62" providerId="ADAL" clId="{F891F5E0-E0F2-A744-8083-CFD8BE4D24A8}" dt="2023-08-11T12:31:09.088" v="70"/>
              <pc2:cmMkLst xmlns:pc2="http://schemas.microsoft.com/office/powerpoint/2019/9/main/command">
                <pc:docMk/>
                <pc:sldMk cId="2224160690" sldId="275"/>
                <pc2:cmMk id="{1DFB5DBE-B409-4801-AEE1-3A0377833403}"/>
              </pc2:cmMkLst>
            </pc226:cmChg>
          </p:ext>
        </pc:extLst>
      </pc:sldChg>
      <pc:sldChg chg="modSp mod modCm">
        <pc:chgData name="Weng, Jie (NYSERDA)" userId="30745ddb-02e1-4a86-bfef-8c51bfe87e62" providerId="ADAL" clId="{F891F5E0-E0F2-A744-8083-CFD8BE4D24A8}" dt="2023-08-16T12:53:43.640" v="122"/>
        <pc:sldMkLst>
          <pc:docMk/>
          <pc:sldMk cId="482143290" sldId="276"/>
        </pc:sldMkLst>
        <pc:spChg chg="mod">
          <ac:chgData name="Weng, Jie (NYSERDA)" userId="30745ddb-02e1-4a86-bfef-8c51bfe87e62" providerId="ADAL" clId="{F891F5E0-E0F2-A744-8083-CFD8BE4D24A8}" dt="2023-08-16T12:53:35.470" v="121" actId="20577"/>
          <ac:spMkLst>
            <pc:docMk/>
            <pc:sldMk cId="482143290" sldId="276"/>
            <ac:spMk id="3" creationId="{93014EFD-E080-9EA8-2CEB-12E9479026E3}"/>
          </ac:spMkLst>
        </pc:spChg>
        <pc:spChg chg="mod">
          <ac:chgData name="Weng, Jie (NYSERDA)" userId="30745ddb-02e1-4a86-bfef-8c51bfe87e62" providerId="ADAL" clId="{F891F5E0-E0F2-A744-8083-CFD8BE4D24A8}" dt="2023-08-16T12:53:43.640" v="122"/>
          <ac:spMkLst>
            <pc:docMk/>
            <pc:sldMk cId="482143290" sldId="276"/>
            <ac:spMk id="4" creationId="{6DB52736-7E3C-FF74-9B69-BCDD922FB110}"/>
          </ac:spMkLst>
        </pc:spChg>
        <pc:extLst>
          <p:ext xmlns:p="http://schemas.openxmlformats.org/presentationml/2006/main" uri="{D6D511B9-2390-475A-947B-AFAB55BFBCF1}">
            <pc226:cmChg xmlns:pc226="http://schemas.microsoft.com/office/powerpoint/2022/06/main/command" chg="mod">
              <pc226:chgData name="Weng, Jie (NYSERDA)" userId="30745ddb-02e1-4a86-bfef-8c51bfe87e62" providerId="ADAL" clId="{F891F5E0-E0F2-A744-8083-CFD8BE4D24A8}" dt="2023-08-16T12:53:35.470" v="121" actId="20577"/>
              <pc2:cmMkLst xmlns:pc2="http://schemas.microsoft.com/office/powerpoint/2019/9/main/command">
                <pc:docMk/>
                <pc:sldMk cId="482143290" sldId="276"/>
                <pc2:cmMk id="{BF7960E3-AC93-4BFE-BD6F-7B5300F05932}"/>
              </pc2:cmMkLst>
            </pc226:cmChg>
          </p:ext>
        </pc:extLst>
      </pc:sldChg>
      <pc:sldChg chg="modSp mod modCm">
        <pc:chgData name="Weng, Jie (NYSERDA)" userId="30745ddb-02e1-4a86-bfef-8c51bfe87e62" providerId="ADAL" clId="{F891F5E0-E0F2-A744-8083-CFD8BE4D24A8}" dt="2023-08-15T18:24:16.266" v="117" actId="21"/>
        <pc:sldMkLst>
          <pc:docMk/>
          <pc:sldMk cId="3590242252" sldId="280"/>
        </pc:sldMkLst>
        <pc:spChg chg="mod">
          <ac:chgData name="Weng, Jie (NYSERDA)" userId="30745ddb-02e1-4a86-bfef-8c51bfe87e62" providerId="ADAL" clId="{F891F5E0-E0F2-A744-8083-CFD8BE4D24A8}" dt="2023-08-15T18:24:16.266" v="117" actId="21"/>
          <ac:spMkLst>
            <pc:docMk/>
            <pc:sldMk cId="3590242252" sldId="280"/>
            <ac:spMk id="12" creationId="{E310495C-43BA-B04B-2558-C8E61781CB1C}"/>
          </ac:spMkLst>
        </pc:spChg>
        <pc:extLst>
          <p:ext xmlns:p="http://schemas.openxmlformats.org/presentationml/2006/main" uri="{D6D511B9-2390-475A-947B-AFAB55BFBCF1}">
            <pc226:cmChg xmlns:pc226="http://schemas.microsoft.com/office/powerpoint/2022/06/main/command" chg="mod">
              <pc226:chgData name="Weng, Jie (NYSERDA)" userId="30745ddb-02e1-4a86-bfef-8c51bfe87e62" providerId="ADAL" clId="{F891F5E0-E0F2-A744-8083-CFD8BE4D24A8}" dt="2023-08-15T18:24:16.266" v="117" actId="21"/>
              <pc2:cmMkLst xmlns:pc2="http://schemas.microsoft.com/office/powerpoint/2019/9/main/command">
                <pc:docMk/>
                <pc:sldMk cId="3590242252" sldId="280"/>
                <pc2:cmMk id="{FA93AC52-B048-4F19-9A09-3E01269DCA46}"/>
              </pc2:cmMkLst>
            </pc226:cmChg>
          </p:ext>
        </pc:extLst>
      </pc:sldChg>
    </pc:docChg>
  </pc:docChgLst>
  <pc:docChgLst>
    <pc:chgData name="Lomasney, Adam M (NYSERDA)" userId="S::adam.lomasney@nyserda.ny.gov::c882ebc0-eb6e-46d2-a8f7-da37b7407d5e" providerId="AD" clId="Web-{0265899D-6511-A450-1EEB-AF9DAC35E527}"/>
    <pc:docChg chg="addSld modSld addMainMaster modMainMaster">
      <pc:chgData name="Lomasney, Adam M (NYSERDA)" userId="S::adam.lomasney@nyserda.ny.gov::c882ebc0-eb6e-46d2-a8f7-da37b7407d5e" providerId="AD" clId="Web-{0265899D-6511-A450-1EEB-AF9DAC35E527}" dt="2023-08-11T15:57:52.980" v="8"/>
      <pc:docMkLst>
        <pc:docMk/>
      </pc:docMkLst>
      <pc:sldChg chg="addSp delSp modSp">
        <pc:chgData name="Lomasney, Adam M (NYSERDA)" userId="S::adam.lomasney@nyserda.ny.gov::c882ebc0-eb6e-46d2-a8f7-da37b7407d5e" providerId="AD" clId="Web-{0265899D-6511-A450-1EEB-AF9DAC35E527}" dt="2023-08-11T15:57:33.417" v="3"/>
        <pc:sldMkLst>
          <pc:docMk/>
          <pc:sldMk cId="1371396291" sldId="266"/>
        </pc:sldMkLst>
        <pc:spChg chg="add del mod">
          <ac:chgData name="Lomasney, Adam M (NYSERDA)" userId="S::adam.lomasney@nyserda.ny.gov::c882ebc0-eb6e-46d2-a8f7-da37b7407d5e" providerId="AD" clId="Web-{0265899D-6511-A450-1EEB-AF9DAC35E527}" dt="2023-08-11T15:57:33.417" v="3"/>
          <ac:spMkLst>
            <pc:docMk/>
            <pc:sldMk cId="1371396291" sldId="266"/>
            <ac:spMk id="3" creationId="{475A6DD4-6801-3A98-61CA-97A3A98F6679}"/>
          </ac:spMkLst>
        </pc:spChg>
      </pc:sldChg>
      <pc:sldChg chg="add">
        <pc:chgData name="Lomasney, Adam M (NYSERDA)" userId="S::adam.lomasney@nyserda.ny.gov::c882ebc0-eb6e-46d2-a8f7-da37b7407d5e" providerId="AD" clId="Web-{0265899D-6511-A450-1EEB-AF9DAC35E527}" dt="2023-08-11T15:57:52.511" v="4"/>
        <pc:sldMkLst>
          <pc:docMk/>
          <pc:sldMk cId="314730416" sldId="277"/>
        </pc:sldMkLst>
      </pc:sldChg>
      <pc:sldChg chg="add">
        <pc:chgData name="Lomasney, Adam M (NYSERDA)" userId="S::adam.lomasney@nyserda.ny.gov::c882ebc0-eb6e-46d2-a8f7-da37b7407d5e" providerId="AD" clId="Web-{0265899D-6511-A450-1EEB-AF9DAC35E527}" dt="2023-08-11T15:57:52.574" v="5"/>
        <pc:sldMkLst>
          <pc:docMk/>
          <pc:sldMk cId="4273249599" sldId="278"/>
        </pc:sldMkLst>
      </pc:sldChg>
      <pc:sldChg chg="add">
        <pc:chgData name="Lomasney, Adam M (NYSERDA)" userId="S::adam.lomasney@nyserda.ny.gov::c882ebc0-eb6e-46d2-a8f7-da37b7407d5e" providerId="AD" clId="Web-{0265899D-6511-A450-1EEB-AF9DAC35E527}" dt="2023-08-11T15:57:52.668" v="6"/>
        <pc:sldMkLst>
          <pc:docMk/>
          <pc:sldMk cId="1370364718" sldId="279"/>
        </pc:sldMkLst>
      </pc:sldChg>
      <pc:sldChg chg="add">
        <pc:chgData name="Lomasney, Adam M (NYSERDA)" userId="S::adam.lomasney@nyserda.ny.gov::c882ebc0-eb6e-46d2-a8f7-da37b7407d5e" providerId="AD" clId="Web-{0265899D-6511-A450-1EEB-AF9DAC35E527}" dt="2023-08-11T15:57:52.840" v="7"/>
        <pc:sldMkLst>
          <pc:docMk/>
          <pc:sldMk cId="3590242252" sldId="280"/>
        </pc:sldMkLst>
      </pc:sldChg>
      <pc:sldChg chg="add">
        <pc:chgData name="Lomasney, Adam M (NYSERDA)" userId="S::adam.lomasney@nyserda.ny.gov::c882ebc0-eb6e-46d2-a8f7-da37b7407d5e" providerId="AD" clId="Web-{0265899D-6511-A450-1EEB-AF9DAC35E527}" dt="2023-08-11T15:57:52.980" v="8"/>
        <pc:sldMkLst>
          <pc:docMk/>
          <pc:sldMk cId="848296380" sldId="281"/>
        </pc:sldMkLst>
      </pc:sldChg>
      <pc:sldMasterChg chg="add addSldLayout">
        <pc:chgData name="Lomasney, Adam M (NYSERDA)" userId="S::adam.lomasney@nyserda.ny.gov::c882ebc0-eb6e-46d2-a8f7-da37b7407d5e" providerId="AD" clId="Web-{0265899D-6511-A450-1EEB-AF9DAC35E527}" dt="2023-08-11T15:57:52.511" v="4"/>
        <pc:sldMasterMkLst>
          <pc:docMk/>
          <pc:sldMasterMk cId="1861280115" sldId="2147483648"/>
        </pc:sldMasterMkLst>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1958900213" sldId="2147483649"/>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388421331" sldId="2147483650"/>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1315180087" sldId="2147483651"/>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579737511" sldId="2147483652"/>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8170388" sldId="2147483653"/>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123254621" sldId="2147483654"/>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999456614" sldId="2147483655"/>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982763345" sldId="2147483656"/>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838071926" sldId="2147483657"/>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3855764422" sldId="2147483658"/>
          </pc:sldLayoutMkLst>
        </pc:sldLayoutChg>
        <pc:sldLayoutChg chg="add">
          <pc:chgData name="Lomasney, Adam M (NYSERDA)" userId="S::adam.lomasney@nyserda.ny.gov::c882ebc0-eb6e-46d2-a8f7-da37b7407d5e" providerId="AD" clId="Web-{0265899D-6511-A450-1EEB-AF9DAC35E527}" dt="2023-08-11T15:57:52.511" v="4"/>
          <pc:sldLayoutMkLst>
            <pc:docMk/>
            <pc:sldMasterMk cId="1861280115" sldId="2147483648"/>
            <pc:sldLayoutMk cId="671248135" sldId="2147483659"/>
          </pc:sldLayoutMkLst>
        </pc:sldLayoutChg>
      </pc:sldMasterChg>
      <pc:sldMasterChg chg="replId modSldLayout">
        <pc:chgData name="Lomasney, Adam M (NYSERDA)" userId="S::adam.lomasney@nyserda.ny.gov::c882ebc0-eb6e-46d2-a8f7-da37b7407d5e" providerId="AD" clId="Web-{0265899D-6511-A450-1EEB-AF9DAC35E527}" dt="2023-08-11T15:57:52.511" v="4"/>
        <pc:sldMasterMkLst>
          <pc:docMk/>
          <pc:sldMasterMk cId="2538390742" sldId="2147483684"/>
        </pc:sldMasterMkLst>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3771747042" sldId="2147483685"/>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1268939139" sldId="2147483686"/>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823372872" sldId="2147483687"/>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2097239630" sldId="2147483688"/>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1989504629" sldId="2147483689"/>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369261743" sldId="2147483690"/>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4268752266" sldId="2147483691"/>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4107859009" sldId="2147483692"/>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363769349" sldId="2147483693"/>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354352875" sldId="2147483694"/>
          </pc:sldLayoutMkLst>
        </pc:sldLayoutChg>
        <pc:sldLayoutChg chg="replId">
          <pc:chgData name="Lomasney, Adam M (NYSERDA)" userId="S::adam.lomasney@nyserda.ny.gov::c882ebc0-eb6e-46d2-a8f7-da37b7407d5e" providerId="AD" clId="Web-{0265899D-6511-A450-1EEB-AF9DAC35E527}" dt="2023-08-11T15:57:52.511" v="4"/>
          <pc:sldLayoutMkLst>
            <pc:docMk/>
            <pc:sldMasterMk cId="2538390742" sldId="2147483684"/>
            <pc:sldLayoutMk cId="4211765741" sldId="2147483695"/>
          </pc:sldLayoutMkLst>
        </pc:sldLayoutChg>
      </pc:sldMasterChg>
    </pc:docChg>
  </pc:docChgLst>
  <pc:docChgLst>
    <pc:chgData name="Stella Lee" userId="1d804a09-1463-4692-98fe-2d0f2596aef0" providerId="ADAL" clId="{3A103C92-B07E-41C4-B96D-DE04EC28EB4F}"/>
    <pc:docChg chg="modSld">
      <pc:chgData name="Stella Lee" userId="1d804a09-1463-4692-98fe-2d0f2596aef0" providerId="ADAL" clId="{3A103C92-B07E-41C4-B96D-DE04EC28EB4F}" dt="2023-08-08T23:46:55.736" v="18"/>
      <pc:docMkLst>
        <pc:docMk/>
      </pc:docMkLst>
      <pc:sldChg chg="modSp mod">
        <pc:chgData name="Stella Lee" userId="1d804a09-1463-4692-98fe-2d0f2596aef0" providerId="ADAL" clId="{3A103C92-B07E-41C4-B96D-DE04EC28EB4F}" dt="2023-08-08T23:32:17.674" v="13" actId="20577"/>
        <pc:sldMkLst>
          <pc:docMk/>
          <pc:sldMk cId="3217589653" sldId="265"/>
        </pc:sldMkLst>
        <pc:spChg chg="mod">
          <ac:chgData name="Stella Lee" userId="1d804a09-1463-4692-98fe-2d0f2596aef0" providerId="ADAL" clId="{3A103C92-B07E-41C4-B96D-DE04EC28EB4F}" dt="2023-08-08T23:32:17.674" v="13" actId="20577"/>
          <ac:spMkLst>
            <pc:docMk/>
            <pc:sldMk cId="3217589653" sldId="265"/>
            <ac:spMk id="3" creationId="{8F56FD2A-C0D1-F9AC-0D95-B62E18E39EA7}"/>
          </ac:spMkLst>
        </pc:spChg>
      </pc:sldChg>
      <pc:sldChg chg="addCm">
        <pc:chgData name="Stella Lee" userId="1d804a09-1463-4692-98fe-2d0f2596aef0" providerId="ADAL" clId="{3A103C92-B07E-41C4-B96D-DE04EC28EB4F}" dt="2023-08-08T23:46:55.736" v="18"/>
        <pc:sldMkLst>
          <pc:docMk/>
          <pc:sldMk cId="1371396291" sldId="266"/>
        </pc:sldMkLst>
        <pc:extLst>
          <p:ext xmlns:p="http://schemas.openxmlformats.org/presentationml/2006/main" uri="{D6D511B9-2390-475A-947B-AFAB55BFBCF1}">
            <pc226:cmChg xmlns:pc226="http://schemas.microsoft.com/office/powerpoint/2022/06/main/command" chg="add">
              <pc226:chgData name="Stella Lee" userId="1d804a09-1463-4692-98fe-2d0f2596aef0" providerId="ADAL" clId="{3A103C92-B07E-41C4-B96D-DE04EC28EB4F}" dt="2023-08-08T23:46:55.736" v="18"/>
              <pc2:cmMkLst xmlns:pc2="http://schemas.microsoft.com/office/powerpoint/2019/9/main/command">
                <pc:docMk/>
                <pc:sldMk cId="1371396291" sldId="266"/>
                <pc2:cmMk id="{36D639B4-739E-4FDD-831B-3D6E0DA34B49}"/>
              </pc2:cmMkLst>
            </pc226:cmChg>
          </p:ext>
        </pc:extLst>
      </pc:sldChg>
      <pc:sldChg chg="addCm modCm">
        <pc:chgData name="Stella Lee" userId="1d804a09-1463-4692-98fe-2d0f2596aef0" providerId="ADAL" clId="{3A103C92-B07E-41C4-B96D-DE04EC28EB4F}" dt="2023-08-08T23:41:06.301" v="15"/>
        <pc:sldMkLst>
          <pc:docMk/>
          <pc:sldMk cId="3784473603" sldId="268"/>
        </pc:sldMkLst>
        <pc:extLst>
          <p:ext xmlns:p="http://schemas.openxmlformats.org/presentationml/2006/main" uri="{D6D511B9-2390-475A-947B-AFAB55BFBCF1}">
            <pc226:cmChg xmlns:pc226="http://schemas.microsoft.com/office/powerpoint/2022/06/main/command" chg="add mod">
              <pc226:chgData name="Stella Lee" userId="1d804a09-1463-4692-98fe-2d0f2596aef0" providerId="ADAL" clId="{3A103C92-B07E-41C4-B96D-DE04EC28EB4F}" dt="2023-08-08T23:41:06.301" v="15"/>
              <pc2:cmMkLst xmlns:pc2="http://schemas.microsoft.com/office/powerpoint/2019/9/main/command">
                <pc:docMk/>
                <pc:sldMk cId="3784473603" sldId="268"/>
                <pc2:cmMk id="{46D61961-5FCA-4A38-A05C-3E0CB6D020D7}"/>
              </pc2:cmMkLst>
            </pc226:cmChg>
          </p:ext>
        </pc:extLst>
      </pc:sldChg>
      <pc:sldChg chg="addCm">
        <pc:chgData name="Stella Lee" userId="1d804a09-1463-4692-98fe-2d0f2596aef0" providerId="ADAL" clId="{3A103C92-B07E-41C4-B96D-DE04EC28EB4F}" dt="2023-08-08T23:44:26.063" v="17"/>
        <pc:sldMkLst>
          <pc:docMk/>
          <pc:sldMk cId="2224160690" sldId="275"/>
        </pc:sldMkLst>
        <pc:extLst>
          <p:ext xmlns:p="http://schemas.openxmlformats.org/presentationml/2006/main" uri="{D6D511B9-2390-475A-947B-AFAB55BFBCF1}">
            <pc226:cmChg xmlns:pc226="http://schemas.microsoft.com/office/powerpoint/2022/06/main/command" chg="add">
              <pc226:chgData name="Stella Lee" userId="1d804a09-1463-4692-98fe-2d0f2596aef0" providerId="ADAL" clId="{3A103C92-B07E-41C4-B96D-DE04EC28EB4F}" dt="2023-08-08T23:44:26.063" v="17"/>
              <pc2:cmMkLst xmlns:pc2="http://schemas.microsoft.com/office/powerpoint/2019/9/main/command">
                <pc:docMk/>
                <pc:sldMk cId="2224160690" sldId="275"/>
                <pc2:cmMk id="{2E24CC06-2889-4DD9-A574-2998D94D78D4}"/>
              </pc2:cmMkLst>
            </pc226:cmChg>
            <pc226:cmChg xmlns:pc226="http://schemas.microsoft.com/office/powerpoint/2022/06/main/command" chg="add">
              <pc226:chgData name="Stella Lee" userId="1d804a09-1463-4692-98fe-2d0f2596aef0" providerId="ADAL" clId="{3A103C92-B07E-41C4-B96D-DE04EC28EB4F}" dt="2023-08-08T23:44:07.668" v="16"/>
              <pc2:cmMkLst xmlns:pc2="http://schemas.microsoft.com/office/powerpoint/2019/9/main/command">
                <pc:docMk/>
                <pc:sldMk cId="2224160690" sldId="275"/>
                <pc2:cmMk id="{6CD97062-3BDF-4757-BC2C-700F2A3841CE}"/>
              </pc2:cmMkLst>
            </pc226:cmChg>
          </p:ext>
        </pc:extLst>
      </pc:sldChg>
    </pc:docChg>
  </pc:docChgLst>
</pc:chgInfo>
</file>

<file path=ppt/comments/modernComment_104_232332FC.xml><?xml version="1.0" encoding="utf-8"?>
<p188:cmLst xmlns:a="http://schemas.openxmlformats.org/drawingml/2006/main" xmlns:r="http://schemas.openxmlformats.org/officeDocument/2006/relationships" xmlns:p188="http://schemas.microsoft.com/office/powerpoint/2018/8/main">
  <p188:cm id="{B977476E-9C4C-4F25-80D1-2410E3B87AFB}" authorId="{43D7E051-E534-8183-4494-A4CC41B26F1F}" status="resolved" created="2023-08-08T23:28:10.616" complete="100000">
    <ac:txMkLst xmlns:ac="http://schemas.microsoft.com/office/drawing/2013/main/command">
      <pc:docMk xmlns:pc="http://schemas.microsoft.com/office/powerpoint/2013/main/command"/>
      <pc:sldMk xmlns:pc="http://schemas.microsoft.com/office/powerpoint/2013/main/command" cId="589509372" sldId="260"/>
      <ac:spMk id="12" creationId="{5D278773-3C13-4F75-CF3D-B3FAE10A63A0}"/>
      <ac:txMk cp="24" len="7">
        <ac:context len="540" hash="1299146098"/>
      </ac:txMk>
    </ac:txMkLst>
    <p188:pos x="5575609" y="139390"/>
    <p188:txBody>
      <a:bodyPr/>
      <a:lstStyle/>
      <a:p>
        <a:r>
          <a:rPr lang="en-US"/>
          <a:t>KS: Duplicate "Program" text. </a:t>
        </a:r>
      </a:p>
    </p188:txBody>
  </p188:cm>
</p188:cmLst>
</file>

<file path=ppt/comments/modernComment_110_64438C05.xml><?xml version="1.0" encoding="utf-8"?>
<p188:cmLst xmlns:a="http://schemas.openxmlformats.org/drawingml/2006/main" xmlns:r="http://schemas.openxmlformats.org/officeDocument/2006/relationships" xmlns:p188="http://schemas.microsoft.com/office/powerpoint/2018/8/main">
  <p188:cm id="{3BB90ACA-1533-4677-AFDA-61F26EC47403}" authorId="{74494E4C-9C88-2DA1-C9A0-CF5FE0EA44DB}" status="resolved" created="2023-08-01T12:22:41.938" complete="100000">
    <ac:txMkLst xmlns:ac="http://schemas.microsoft.com/office/drawing/2013/main/command">
      <pc:docMk xmlns:pc="http://schemas.microsoft.com/office/powerpoint/2013/main/command"/>
      <pc:sldMk xmlns:pc="http://schemas.microsoft.com/office/powerpoint/2013/main/command" cId="1682148357" sldId="272"/>
      <ac:spMk id="2" creationId="{55A48F27-FCF6-66D1-3506-85DEA35BBC6B}"/>
      <ac:txMk cp="42">
        <ac:context len="73" hash="4237448440"/>
      </ac:txMk>
    </ac:txMkLst>
    <p188:pos x="2805139" y="505809"/>
    <p188:replyLst>
      <p188:reply id="{3A092451-CD75-4935-AAAD-5C15EC9B50DA}" authorId="{DA311CC0-4C34-47A1-11F0-AFB7E700297A}" created="2023-08-01T14:30:06.819">
        <p188:txBody>
          <a:bodyPr/>
          <a:lstStyle/>
          <a:p>
            <a:r>
              <a:rPr lang="en-US"/>
              <a:t>Added our help center email, which is first POC for most people</a:t>
            </a:r>
          </a:p>
        </p188:txBody>
      </p188:reply>
    </p188:replyLst>
    <p188:txBody>
      <a:bodyPr/>
      <a:lstStyle/>
      <a:p>
        <a:r>
          <a:rPr lang="en-US"/>
          <a:t>[@McCabe, David S (NYSERDA)] [@Lomasney, Adam M (NYSERDA)] Will need a reference to an email address or an individual that the participants of the webinar can reach out to should they need support.</a:t>
        </a:r>
      </a:p>
    </p188:txBody>
  </p188:cm>
</p188:cmLst>
</file>

<file path=ppt/comments/modernComment_113_8491FFB2.xml><?xml version="1.0" encoding="utf-8"?>
<p188:cmLst xmlns:a="http://schemas.openxmlformats.org/drawingml/2006/main" xmlns:r="http://schemas.openxmlformats.org/officeDocument/2006/relationships" xmlns:p188="http://schemas.microsoft.com/office/powerpoint/2018/8/main">
  <p188:cm id="{6CD97062-3BDF-4757-BC2C-700F2A3841CE}" authorId="{7793283C-1389-9EA9-607F-4740D1C1316E}" created="2023-08-08T23:44:07.641">
    <ac:deMkLst xmlns:ac="http://schemas.microsoft.com/office/drawing/2013/main/command">
      <pc:docMk xmlns:pc="http://schemas.microsoft.com/office/powerpoint/2013/main/command"/>
      <pc:sldMk xmlns:pc="http://schemas.microsoft.com/office/powerpoint/2013/main/command" cId="2224160690" sldId="275"/>
      <ac:spMk id="14" creationId="{52943146-B04F-0A77-833F-1E3994C59180}"/>
    </ac:deMkLst>
    <p188:txBody>
      <a:bodyPr/>
      <a:lstStyle/>
      <a:p>
        <a:r>
          <a:rPr lang="en-US"/>
          <a:t>KS: May be good to specify that a pre-approval app can be submitted initially to reserve funds, but the resubmission takes place once the pre-approval app is approved and installation is completed. </a:t>
        </a:r>
      </a:p>
    </p188:txBody>
  </p188:cm>
  <p188:cm id="{2E24CC06-2889-4DD9-A574-2998D94D78D4}" authorId="{7793283C-1389-9EA9-607F-4740D1C1316E}" status="resolved" created="2023-08-08T23:44:26.029" complete="100000">
    <ac:txMkLst xmlns:ac="http://schemas.microsoft.com/office/drawing/2013/main/command">
      <pc:docMk xmlns:pc="http://schemas.microsoft.com/office/powerpoint/2013/main/command"/>
      <pc:sldMk xmlns:pc="http://schemas.microsoft.com/office/powerpoint/2013/main/command" cId="2224160690" sldId="275"/>
      <ac:spMk id="10" creationId="{032464DE-7C1B-6583-BB25-472F12C31922}"/>
      <ac:txMk cp="7">
        <ac:context len="121" hash="2785735898"/>
      </ac:txMk>
    </ac:txMkLst>
    <p188:pos x="1111975" y="268357"/>
    <p188:txBody>
      <a:bodyPr/>
      <a:lstStyle/>
      <a:p>
        <a:r>
          <a:rPr lang="en-US"/>
          <a:t>Maybe update these to "steps"?</a:t>
        </a:r>
      </a:p>
    </p188:txBody>
  </p188:cm>
</p188:cmLst>
</file>

<file path=ppt/comments/modernComment_115_12C267B0.xml><?xml version="1.0" encoding="utf-8"?>
<p188:cmLst xmlns:a="http://schemas.openxmlformats.org/drawingml/2006/main" xmlns:r="http://schemas.openxmlformats.org/officeDocument/2006/relationships" xmlns:p188="http://schemas.microsoft.com/office/powerpoint/2018/8/main">
  <p188:cm id="{3E4742F0-987C-4A2A-A70F-45AC1E679ECD}" authorId="{B3C4B64D-64AF-053A-228A-11E79E1B0456}" status="resolved" created="2023-08-14T22:04:48.715" complete="100000">
    <pc:sldMkLst xmlns:pc="http://schemas.microsoft.com/office/powerpoint/2013/main/command">
      <pc:docMk/>
      <pc:sldMk cId="314730416" sldId="277"/>
    </pc:sldMkLst>
    <p188:replyLst>
      <p188:reply id="{EA407E28-C03B-7042-BF1A-C8998ABB5F0C}" authorId="{74494E4C-9C88-2DA1-C9A0-CF5FE0EA44DB}" created="2023-08-15T12:56:53.647">
        <p188:txBody>
          <a:bodyPr/>
          <a:lstStyle/>
          <a:p>
            <a:r>
              <a:rPr lang="en-US"/>
              <a:t>Where does this apply [@McCabe, David S (NYSERDA)]? Does it relate to the Phone Number requirement? Instead of “during hours of operation” switch to “24 hours a day”?</a:t>
            </a:r>
          </a:p>
        </p188:txBody>
      </p188:reply>
      <p188:reply id="{8EDFB5BD-37F8-4578-B315-1B2A98C77B60}" authorId="{B3C4B64D-64AF-053A-228A-11E79E1B0456}" created="2023-08-15T13:26:54.884">
        <p188:txBody>
          <a:bodyPr/>
          <a:lstStyle/>
          <a:p>
            <a:r>
              <a:rPr lang="en-US"/>
              <a:t>Replace "during hours of operation" with "24 hours a day."</a:t>
            </a:r>
          </a:p>
        </p188:txBody>
      </p188:reply>
    </p188:replyLst>
    <p188:txBody>
      <a:bodyPr/>
      <a:lstStyle/>
      <a:p>
        <a:r>
          <a:rPr lang="en-US"/>
          <a:t>24 hours a day</a:t>
        </a:r>
      </a:p>
    </p188:txBody>
  </p188:cm>
</p188:cmLst>
</file>

<file path=ppt/comments/modernComment_116_FEB49D3F.xml><?xml version="1.0" encoding="utf-8"?>
<p188:cmLst xmlns:a="http://schemas.openxmlformats.org/drawingml/2006/main" xmlns:r="http://schemas.openxmlformats.org/officeDocument/2006/relationships" xmlns:p188="http://schemas.microsoft.com/office/powerpoint/2018/8/main">
  <p188:cm id="{EBA62170-FAAB-4773-9586-4F5C394DE007}" authorId="{B3C4B64D-64AF-053A-228A-11E79E1B0456}" status="resolved" created="2023-08-14T21:34:44.752" complete="100000">
    <ac:txMkLst xmlns:ac="http://schemas.microsoft.com/office/drawing/2013/main/command">
      <pc:docMk xmlns:pc="http://schemas.microsoft.com/office/powerpoint/2013/main/command"/>
      <pc:sldMk xmlns:pc="http://schemas.microsoft.com/office/powerpoint/2013/main/command" cId="4273249599" sldId="278"/>
      <ac:spMk id="9" creationId="{FE28E521-AE33-ACFE-00FF-7D29DF143FCC}"/>
      <ac:txMk cp="113">
        <ac:context len="445" hash="1988438270"/>
      </ac:txMk>
    </ac:txMkLst>
    <p188:pos x="5908109" y="584547"/>
    <p188:txBody>
      <a:bodyPr/>
      <a:lstStyle/>
      <a:p>
        <a:r>
          <a:rPr lang="en-US"/>
          <a:t>Remove Certification. This is titled "Installer Agreement"</a:t>
        </a:r>
      </a:p>
    </p188:txBody>
  </p188:cm>
</p188:cmLst>
</file>

<file path=ppt/comments/modernComment_118_D5FEBFCC.xml><?xml version="1.0" encoding="utf-8"?>
<p188:cmLst xmlns:a="http://schemas.openxmlformats.org/drawingml/2006/main" xmlns:r="http://schemas.openxmlformats.org/officeDocument/2006/relationships" xmlns:p188="http://schemas.microsoft.com/office/powerpoint/2018/8/main">
  <p188:cm id="{FA93AC52-B048-4F19-9A09-3E01269DCA46}" authorId="{B3C4B64D-64AF-053A-228A-11E79E1B0456}" status="resolved" created="2023-08-14T21:45:17.401" complete="100000">
    <ac:txMkLst xmlns:ac="http://schemas.microsoft.com/office/drawing/2013/main/command">
      <pc:docMk xmlns:pc="http://schemas.microsoft.com/office/powerpoint/2013/main/command"/>
      <pc:sldMk xmlns:pc="http://schemas.microsoft.com/office/powerpoint/2013/main/command" cId="3590242252" sldId="280"/>
      <ac:spMk id="3" creationId="{0EEE17E7-D63E-D6DD-0B09-CCBE3779A8F7}"/>
      <ac:txMk cp="196">
        <ac:context len="370" hash="4168623130"/>
      </ac:txMk>
    </ac:txMkLst>
    <p188:pos x="1377863" y="929013"/>
    <p188:txBody>
      <a:bodyPr/>
      <a:lstStyle/>
      <a:p>
        <a:r>
          <a:rPr lang="en-US"/>
          <a:t>. . . available parking spots, whether assigned or unassigned (25% of the total assigned parking spaces, as well as 25% of the total unassigned parking spaces), up to . . . </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FA03F2-FE4F-AF44-8B29-373F65BB2552}" type="datetimeFigureOut">
              <a:rPr lang="en-US" smtClean="0"/>
              <a:t>8/17/2023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1B0B2-BBC4-BA42-A4F6-14A6F4D7A4EE}" type="slidenum">
              <a:rPr lang="en-US" smtClean="0"/>
              <a:t>‹#›</a:t>
            </a:fld>
            <a:endParaRPr lang="en-US"/>
          </a:p>
        </p:txBody>
      </p:sp>
    </p:spTree>
    <p:extLst>
      <p:ext uri="{BB962C8B-B14F-4D97-AF65-F5344CB8AC3E}">
        <p14:creationId xmlns:p14="http://schemas.microsoft.com/office/powerpoint/2010/main" val="3607442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F81B0B2-BBC4-BA42-A4F6-14A6F4D7A4EE}" type="slidenum">
              <a:rPr lang="en-US" smtClean="0"/>
              <a:t>10</a:t>
            </a:fld>
            <a:endParaRPr lang="en-US"/>
          </a:p>
        </p:txBody>
      </p:sp>
    </p:spTree>
    <p:extLst>
      <p:ext uri="{BB962C8B-B14F-4D97-AF65-F5344CB8AC3E}">
        <p14:creationId xmlns:p14="http://schemas.microsoft.com/office/powerpoint/2010/main" val="752121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4F81B0B2-BBC4-BA42-A4F6-14A6F4D7A4EE}" type="slidenum">
              <a:rPr lang="en-US" smtClean="0"/>
              <a:t>11</a:t>
            </a:fld>
            <a:endParaRPr lang="en-US"/>
          </a:p>
        </p:txBody>
      </p:sp>
    </p:spTree>
    <p:extLst>
      <p:ext uri="{BB962C8B-B14F-4D97-AF65-F5344CB8AC3E}">
        <p14:creationId xmlns:p14="http://schemas.microsoft.com/office/powerpoint/2010/main" val="19154956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Master" Target="../slideMasters/slideMaster2.xml"/><Relationship Id="rId1" Type="http://schemas.openxmlformats.org/officeDocument/2006/relationships/tags" Target="../tags/tag7.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Master" Target="../slideMasters/slideMaster2.xml"/><Relationship Id="rId1" Type="http://schemas.openxmlformats.org/officeDocument/2006/relationships/tags" Target="../tags/tag8.xml"/><Relationship Id="rId4" Type="http://schemas.openxmlformats.org/officeDocument/2006/relationships/image" Target="../media/image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Master" Target="../slideMasters/slideMaster2.xml"/><Relationship Id="rId1" Type="http://schemas.openxmlformats.org/officeDocument/2006/relationships/tags" Target="../tags/tag9.xml"/><Relationship Id="rId4"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0.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1.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2.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5.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6.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7.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4" name="Picture 3" descr="Text&#10;&#10;Description automatically generated">
            <a:extLst>
              <a:ext uri="{FF2B5EF4-FFF2-40B4-BE49-F238E27FC236}">
                <a16:creationId xmlns:a16="http://schemas.microsoft.com/office/drawing/2014/main" id="{01D3B85C-2878-481A-BBFF-D6F3482A17D3}"/>
              </a:ext>
            </a:extLst>
          </p:cNvPr>
          <p:cNvPicPr>
            <a:picLocks noChangeAspect="1"/>
          </p:cNvPicPr>
          <p:nvPr userDrawn="1"/>
        </p:nvPicPr>
        <p:blipFill>
          <a:blip r:embed="rId4"/>
          <a:stretch>
            <a:fillRect/>
          </a:stretch>
        </p:blipFill>
        <p:spPr>
          <a:xfrm>
            <a:off x="596775" y="372623"/>
            <a:ext cx="4512404" cy="1248545"/>
          </a:xfrm>
          <a:prstGeom prst="rect">
            <a:avLst/>
          </a:prstGeom>
        </p:spPr>
      </p:pic>
      <p:pic>
        <p:nvPicPr>
          <p:cNvPr id="2" name="Picture 1" descr="Text&#10;&#10;Description automatically generated">
            <a:extLst>
              <a:ext uri="{FF2B5EF4-FFF2-40B4-BE49-F238E27FC236}">
                <a16:creationId xmlns:a16="http://schemas.microsoft.com/office/drawing/2014/main" id="{B85187D6-1099-0B63-237A-D597054D43CF}"/>
              </a:ext>
            </a:extLst>
          </p:cNvPr>
          <p:cNvPicPr>
            <a:picLocks noChangeAspect="1"/>
          </p:cNvPicPr>
          <p:nvPr userDrawn="1"/>
        </p:nvPicPr>
        <p:blipFill>
          <a:blip r:embed="rId4"/>
          <a:stretch>
            <a:fillRect/>
          </a:stretch>
        </p:blipFill>
        <p:spPr>
          <a:xfrm>
            <a:off x="596774" y="380672"/>
            <a:ext cx="4512405" cy="1248716"/>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custDataLst>
      <p:tags r:id="rId1"/>
    </p:custDataLst>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Section Heading 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Section Heading B">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7964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 Additional Resource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576019" y="1271073"/>
            <a:ext cx="3690594" cy="1200329"/>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Additional Resources</a:t>
            </a:r>
          </a:p>
        </p:txBody>
      </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 name="Text Placeholder 5">
            <a:extLst>
              <a:ext uri="{FF2B5EF4-FFF2-40B4-BE49-F238E27FC236}">
                <a16:creationId xmlns:a16="http://schemas.microsoft.com/office/drawing/2014/main" id="{7085A16A-6948-C117-EAC0-D0F45E38043C}"/>
              </a:ext>
            </a:extLst>
          </p:cNvPr>
          <p:cNvSpPr>
            <a:spLocks noGrp="1"/>
          </p:cNvSpPr>
          <p:nvPr>
            <p:ph type="body" sz="quarter" idx="10" hasCustomPrompt="1"/>
          </p:nvPr>
        </p:nvSpPr>
        <p:spPr>
          <a:xfrm>
            <a:off x="5330943" y="2621855"/>
            <a:ext cx="6279583" cy="3740845"/>
          </a:xfrm>
        </p:spPr>
        <p:txBody>
          <a:bodyPr anchor="t"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Additional Resources Text &amp; List</a:t>
            </a:r>
          </a:p>
        </p:txBody>
      </p:sp>
    </p:spTree>
    <p:extLst>
      <p:ext uri="{BB962C8B-B14F-4D97-AF65-F5344CB8AC3E}">
        <p14:creationId xmlns:p14="http://schemas.microsoft.com/office/powerpoint/2010/main" val="4105041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2. Q&amp;A 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8028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descr="Electric car charger">
            <a:extLst>
              <a:ext uri="{FF2B5EF4-FFF2-40B4-BE49-F238E27FC236}">
                <a16:creationId xmlns:a16="http://schemas.microsoft.com/office/drawing/2014/main" id="{F87BDCBB-A840-CED8-486E-99894C282D21}"/>
              </a:ext>
            </a:extLst>
          </p:cNvPr>
          <p:cNvPicPr>
            <a:picLocks/>
          </p:cNvPicPr>
          <p:nvPr userDrawn="1"/>
        </p:nvPicPr>
        <p:blipFill rotWithShape="1">
          <a:blip r:embed="rId3"/>
          <a:srcRect t="9778" b="5895"/>
          <a:stretch/>
        </p:blipFill>
        <p:spPr>
          <a:xfrm flipH="1">
            <a:off x="0" y="0"/>
            <a:ext cx="12192000" cy="6858000"/>
          </a:xfrm>
          <a:prstGeom prst="rect">
            <a:avLst/>
          </a:prstGeom>
        </p:spPr>
      </p:pic>
      <p:pic>
        <p:nvPicPr>
          <p:cNvPr id="14" name="Picture 13" descr="Electric car charger">
            <a:extLst>
              <a:ext uri="{FF2B5EF4-FFF2-40B4-BE49-F238E27FC236}">
                <a16:creationId xmlns:a16="http://schemas.microsoft.com/office/drawing/2014/main" id="{5DDAFDED-98FC-F241-4A2F-C22F651A768D}"/>
              </a:ext>
            </a:extLst>
          </p:cNvPr>
          <p:cNvPicPr>
            <a:picLocks/>
          </p:cNvPicPr>
          <p:nvPr userDrawn="1"/>
        </p:nvPicPr>
        <p:blipFill rotWithShape="1">
          <a:blip r:embed="rId4">
            <a:alphaModFix amt="35000"/>
            <a:extLst>
              <a:ext uri="{BEBA8EAE-BF5A-486C-A8C5-ECC9F3942E4B}">
                <a14:imgProps xmlns:a14="http://schemas.microsoft.com/office/drawing/2010/main">
                  <a14:imgLayer r:embed="rId5">
                    <a14:imgEffect>
                      <a14:artisticCutout/>
                    </a14:imgEffect>
                  </a14:imgLayer>
                </a14:imgProps>
              </a:ext>
            </a:extLst>
          </a:blip>
          <a:srcRect t="9778" b="5895"/>
          <a:stretch/>
        </p:blipFill>
        <p:spPr>
          <a:xfrm flipH="1">
            <a:off x="25400" y="0"/>
            <a:ext cx="12192000" cy="6858000"/>
          </a:xfrm>
          <a:prstGeom prst="rect">
            <a:avLst/>
          </a:prstGeom>
        </p:spPr>
      </p:pic>
      <p:pic>
        <p:nvPicPr>
          <p:cNvPr id="5" name="Picture 4" descr="Text&#10;&#10;Description automatically generated">
            <a:extLst>
              <a:ext uri="{FF2B5EF4-FFF2-40B4-BE49-F238E27FC236}">
                <a16:creationId xmlns:a16="http://schemas.microsoft.com/office/drawing/2014/main" id="{CC25993C-F218-6BA2-5291-E83515DCB548}"/>
              </a:ext>
            </a:extLst>
          </p:cNvPr>
          <p:cNvPicPr>
            <a:picLocks noChangeAspect="1"/>
          </p:cNvPicPr>
          <p:nvPr userDrawn="1"/>
        </p:nvPicPr>
        <p:blipFill>
          <a:blip r:embed="rId6">
            <a:biLevel thresh="25000"/>
          </a:blip>
          <a:stretch>
            <a:fillRect/>
          </a:stretch>
        </p:blipFill>
        <p:spPr>
          <a:xfrm>
            <a:off x="450471" y="438836"/>
            <a:ext cx="4276978" cy="1183566"/>
          </a:xfrm>
          <a:prstGeom prst="rect">
            <a:avLst/>
          </a:prstGeom>
        </p:spPr>
      </p:pic>
      <p:sp>
        <p:nvSpPr>
          <p:cNvPr id="6" name="Title 4">
            <a:extLst>
              <a:ext uri="{FF2B5EF4-FFF2-40B4-BE49-F238E27FC236}">
                <a16:creationId xmlns:a16="http://schemas.microsoft.com/office/drawing/2014/main" id="{E9312BE1-DB92-A4B3-F4FB-169DE5846B89}"/>
              </a:ext>
            </a:extLst>
          </p:cNvPr>
          <p:cNvSpPr>
            <a:spLocks noGrp="1"/>
          </p:cNvSpPr>
          <p:nvPr>
            <p:ph type="title" hasCustomPrompt="1"/>
          </p:nvPr>
        </p:nvSpPr>
        <p:spPr>
          <a:xfrm>
            <a:off x="451144" y="3429000"/>
            <a:ext cx="4511732" cy="440093"/>
          </a:xfrm>
        </p:spPr>
        <p:txBody>
          <a:bodyPr anchor="ctr" anchorCtr="0">
            <a:noAutofit/>
          </a:bodyPr>
          <a:lstStyle>
            <a:lvl1pPr>
              <a:defRPr sz="3200" b="1">
                <a:solidFill>
                  <a:srgbClr val="BCF5B6"/>
                </a:solidFill>
              </a:defRPr>
            </a:lvl1pPr>
          </a:lstStyle>
          <a:p>
            <a:r>
              <a:rPr lang="en-US"/>
              <a:t>Title</a:t>
            </a:r>
          </a:p>
        </p:txBody>
      </p:sp>
      <p:sp>
        <p:nvSpPr>
          <p:cNvPr id="7" name="Text Placeholder 7">
            <a:extLst>
              <a:ext uri="{FF2B5EF4-FFF2-40B4-BE49-F238E27FC236}">
                <a16:creationId xmlns:a16="http://schemas.microsoft.com/office/drawing/2014/main" id="{C0DF0B28-274C-0CCD-34AC-4DA51F974FE2}"/>
              </a:ext>
            </a:extLst>
          </p:cNvPr>
          <p:cNvSpPr>
            <a:spLocks noGrp="1"/>
          </p:cNvSpPr>
          <p:nvPr>
            <p:ph type="body" sz="quarter" idx="11" hasCustomPrompt="1"/>
          </p:nvPr>
        </p:nvSpPr>
        <p:spPr>
          <a:xfrm>
            <a:off x="450471" y="3987360"/>
            <a:ext cx="4511731" cy="440094"/>
          </a:xfrm>
        </p:spPr>
        <p:txBody>
          <a:bodyPr anchor="ctr" anchorCtr="0">
            <a:normAutofit/>
          </a:bodyPr>
          <a:lstStyle>
            <a:lvl1pPr>
              <a:defRPr sz="2000" b="1">
                <a:solidFill>
                  <a:srgbClr val="BCF5B6"/>
                </a:solidFill>
              </a:defRPr>
            </a:lvl1pPr>
          </a:lstStyle>
          <a:p>
            <a:pPr lvl="0"/>
            <a:r>
              <a:rPr lang="en-US"/>
              <a:t>Sub-Title</a:t>
            </a:r>
          </a:p>
        </p:txBody>
      </p:sp>
      <p:sp>
        <p:nvSpPr>
          <p:cNvPr id="8" name="Text Placeholder 13">
            <a:extLst>
              <a:ext uri="{FF2B5EF4-FFF2-40B4-BE49-F238E27FC236}">
                <a16:creationId xmlns:a16="http://schemas.microsoft.com/office/drawing/2014/main" id="{4DD86471-6844-9FBA-0737-0838F096E8A4}"/>
              </a:ext>
            </a:extLst>
          </p:cNvPr>
          <p:cNvSpPr>
            <a:spLocks noGrp="1"/>
          </p:cNvSpPr>
          <p:nvPr>
            <p:ph type="body" sz="quarter" idx="12" hasCustomPrompt="1"/>
          </p:nvPr>
        </p:nvSpPr>
        <p:spPr>
          <a:xfrm>
            <a:off x="450471" y="5387288"/>
            <a:ext cx="2503041" cy="440093"/>
          </a:xfrm>
        </p:spPr>
        <p:txBody>
          <a:bodyPr anchor="ctr" anchorCtr="0">
            <a:normAutofit/>
          </a:bodyPr>
          <a:lstStyle>
            <a:lvl1pPr>
              <a:defRPr sz="2000" b="1">
                <a:ln>
                  <a:noFill/>
                </a:ln>
                <a:solidFill>
                  <a:schemeClr val="bg1"/>
                </a:solidFill>
              </a:defRPr>
            </a:lvl1pPr>
          </a:lstStyle>
          <a:p>
            <a:pPr lvl="0"/>
            <a:r>
              <a:rPr lang="en-US"/>
              <a:t>Session Date</a:t>
            </a:r>
          </a:p>
        </p:txBody>
      </p:sp>
      <p:sp>
        <p:nvSpPr>
          <p:cNvPr id="9" name="Text Placeholder 15">
            <a:extLst>
              <a:ext uri="{FF2B5EF4-FFF2-40B4-BE49-F238E27FC236}">
                <a16:creationId xmlns:a16="http://schemas.microsoft.com/office/drawing/2014/main" id="{02D4FD52-1866-39C2-9469-DFB5D529C65E}"/>
              </a:ext>
            </a:extLst>
          </p:cNvPr>
          <p:cNvSpPr>
            <a:spLocks noGrp="1"/>
          </p:cNvSpPr>
          <p:nvPr>
            <p:ph type="body" sz="quarter" idx="13" hasCustomPrompt="1"/>
          </p:nvPr>
        </p:nvSpPr>
        <p:spPr>
          <a:xfrm>
            <a:off x="450472" y="5947848"/>
            <a:ext cx="2503042" cy="440093"/>
          </a:xfrm>
        </p:spPr>
        <p:txBody>
          <a:bodyPr anchor="ctr" anchorCtr="0">
            <a:normAutofit/>
          </a:bodyPr>
          <a:lstStyle>
            <a:lvl1pPr>
              <a:defRPr sz="2000" b="1">
                <a:solidFill>
                  <a:schemeClr val="bg1"/>
                </a:solidFill>
              </a:defRPr>
            </a:lvl1pPr>
          </a:lstStyle>
          <a:p>
            <a:pPr lvl="0"/>
            <a:r>
              <a:rPr lang="en-US"/>
              <a:t>Audience</a:t>
            </a:r>
          </a:p>
        </p:txBody>
      </p:sp>
      <p:sp>
        <p:nvSpPr>
          <p:cNvPr id="2" name="Oval 1">
            <a:extLst>
              <a:ext uri="{FF2B5EF4-FFF2-40B4-BE49-F238E27FC236}">
                <a16:creationId xmlns:a16="http://schemas.microsoft.com/office/drawing/2014/main" id="{CAB1C0BF-F3BD-7D7E-CBEF-FE2FF15380C4}"/>
              </a:ext>
            </a:extLst>
          </p:cNvPr>
          <p:cNvSpPr/>
          <p:nvPr userDrawn="1"/>
        </p:nvSpPr>
        <p:spPr>
          <a:xfrm>
            <a:off x="7044483" y="-89188"/>
            <a:ext cx="3576913" cy="5097218"/>
          </a:xfrm>
          <a:prstGeom prst="ellipse">
            <a:avLst/>
          </a:prstGeom>
          <a:solidFill>
            <a:schemeClr val="accent1">
              <a:alpha val="0"/>
            </a:schemeClr>
          </a:solidFill>
          <a:ln w="31750">
            <a:solidFill>
              <a:srgbClr val="BCF5B6"/>
            </a:solidFill>
          </a:ln>
          <a:effectLst>
            <a:glow rad="228600">
              <a:schemeClr val="accent6">
                <a:satMod val="175000"/>
                <a:alpha val="40000"/>
              </a:schemeClr>
            </a:glow>
          </a:effectLst>
          <a:scene3d>
            <a:camera prst="orthographicFront">
              <a:rot lat="840000" lon="1320000" rev="168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B56B4090-D905-B3A0-868D-B1B93BB8586E}"/>
              </a:ext>
            </a:extLst>
          </p:cNvPr>
          <p:cNvGrpSpPr/>
          <p:nvPr userDrawn="1"/>
        </p:nvGrpSpPr>
        <p:grpSpPr>
          <a:xfrm>
            <a:off x="6793992" y="1737360"/>
            <a:ext cx="3203448" cy="2468880"/>
            <a:chOff x="6946392" y="1889760"/>
            <a:chExt cx="3203448" cy="2468880"/>
          </a:xfrm>
        </p:grpSpPr>
        <p:pic>
          <p:nvPicPr>
            <p:cNvPr id="10" name="Picture 9" descr="Electric car charger">
              <a:extLst>
                <a:ext uri="{FF2B5EF4-FFF2-40B4-BE49-F238E27FC236}">
                  <a16:creationId xmlns:a16="http://schemas.microsoft.com/office/drawing/2014/main" id="{F632F9A9-5DFA-4B6F-E53B-E72C94EEF523}"/>
                </a:ext>
              </a:extLst>
            </p:cNvPr>
            <p:cNvPicPr>
              <a:picLocks/>
            </p:cNvPicPr>
            <p:nvPr userDrawn="1"/>
          </p:nvPicPr>
          <p:blipFill rotWithShape="1">
            <a:blip r:embed="rId3"/>
            <a:srcRect l="18024" t="31141" r="55726" b="38501"/>
            <a:stretch/>
          </p:blipFill>
          <p:spPr>
            <a:xfrm flipH="1">
              <a:off x="6946392" y="1889760"/>
              <a:ext cx="3200400" cy="2468880"/>
            </a:xfrm>
            <a:prstGeom prst="rect">
              <a:avLst/>
            </a:prstGeom>
          </p:spPr>
        </p:pic>
        <p:pic>
          <p:nvPicPr>
            <p:cNvPr id="11" name="Picture 10" descr="Electric car charger">
              <a:extLst>
                <a:ext uri="{FF2B5EF4-FFF2-40B4-BE49-F238E27FC236}">
                  <a16:creationId xmlns:a16="http://schemas.microsoft.com/office/drawing/2014/main" id="{13BF8C5F-38F1-51AD-837F-A5920396C198}"/>
                </a:ext>
              </a:extLst>
            </p:cNvPr>
            <p:cNvPicPr>
              <a:picLocks/>
            </p:cNvPicPr>
            <p:nvPr userDrawn="1"/>
          </p:nvPicPr>
          <p:blipFill rotWithShape="1">
            <a:blip r:embed="rId4">
              <a:alphaModFix amt="35000"/>
              <a:extLst>
                <a:ext uri="{BEBA8EAE-BF5A-486C-A8C5-ECC9F3942E4B}">
                  <a14:imgProps xmlns:a14="http://schemas.microsoft.com/office/drawing/2010/main">
                    <a14:imgLayer r:embed="rId5">
                      <a14:imgEffect>
                        <a14:artisticCutout/>
                      </a14:imgEffect>
                    </a14:imgLayer>
                  </a14:imgProps>
                </a:ext>
              </a:extLst>
            </a:blip>
            <a:srcRect l="17996" t="31137" r="55754" b="38506"/>
            <a:stretch/>
          </p:blipFill>
          <p:spPr>
            <a:xfrm flipH="1">
              <a:off x="6949440" y="1889760"/>
              <a:ext cx="3200400" cy="2468880"/>
            </a:xfrm>
            <a:prstGeom prst="rect">
              <a:avLst/>
            </a:prstGeom>
          </p:spPr>
        </p:pic>
      </p:grpSp>
      <p:sp>
        <p:nvSpPr>
          <p:cNvPr id="18" name="Freeform 17">
            <a:extLst>
              <a:ext uri="{FF2B5EF4-FFF2-40B4-BE49-F238E27FC236}">
                <a16:creationId xmlns:a16="http://schemas.microsoft.com/office/drawing/2014/main" id="{CDC40384-1ABD-4895-2868-75BD31FD5D90}"/>
              </a:ext>
            </a:extLst>
          </p:cNvPr>
          <p:cNvSpPr/>
          <p:nvPr userDrawn="1"/>
        </p:nvSpPr>
        <p:spPr>
          <a:xfrm>
            <a:off x="7880350" y="4165600"/>
            <a:ext cx="333375" cy="117475"/>
          </a:xfrm>
          <a:custGeom>
            <a:avLst/>
            <a:gdLst>
              <a:gd name="connsiteX0" fmla="*/ 333375 w 333375"/>
              <a:gd name="connsiteY0" fmla="*/ 22225 h 117475"/>
              <a:gd name="connsiteX1" fmla="*/ 225425 w 333375"/>
              <a:gd name="connsiteY1" fmla="*/ 66675 h 117475"/>
              <a:gd name="connsiteX2" fmla="*/ 120650 w 333375"/>
              <a:gd name="connsiteY2" fmla="*/ 98425 h 117475"/>
              <a:gd name="connsiteX3" fmla="*/ 57150 w 333375"/>
              <a:gd name="connsiteY3" fmla="*/ 117475 h 117475"/>
              <a:gd name="connsiteX4" fmla="*/ 0 w 333375"/>
              <a:gd name="connsiteY4" fmla="*/ 53975 h 117475"/>
              <a:gd name="connsiteX5" fmla="*/ 34925 w 333375"/>
              <a:gd name="connsiteY5" fmla="*/ 0 h 117475"/>
              <a:gd name="connsiteX6" fmla="*/ 165100 w 333375"/>
              <a:gd name="connsiteY6" fmla="*/ 9525 h 117475"/>
              <a:gd name="connsiteX7" fmla="*/ 285750 w 333375"/>
              <a:gd name="connsiteY7" fmla="*/ 38100 h 117475"/>
              <a:gd name="connsiteX8" fmla="*/ 285750 w 333375"/>
              <a:gd name="connsiteY8" fmla="*/ 38100 h 117475"/>
              <a:gd name="connsiteX9" fmla="*/ 285750 w 333375"/>
              <a:gd name="connsiteY9" fmla="*/ 38100 h 117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375" h="117475">
                <a:moveTo>
                  <a:pt x="333375" y="22225"/>
                </a:moveTo>
                <a:lnTo>
                  <a:pt x="225425" y="66675"/>
                </a:lnTo>
                <a:lnTo>
                  <a:pt x="120650" y="98425"/>
                </a:lnTo>
                <a:lnTo>
                  <a:pt x="57150" y="117475"/>
                </a:lnTo>
                <a:lnTo>
                  <a:pt x="0" y="53975"/>
                </a:lnTo>
                <a:lnTo>
                  <a:pt x="34925" y="0"/>
                </a:lnTo>
                <a:lnTo>
                  <a:pt x="165100" y="9525"/>
                </a:lnTo>
                <a:lnTo>
                  <a:pt x="285750" y="38100"/>
                </a:lnTo>
                <a:lnTo>
                  <a:pt x="285750" y="38100"/>
                </a:lnTo>
                <a:lnTo>
                  <a:pt x="285750" y="38100"/>
                </a:lnTo>
              </a:path>
            </a:pathLst>
          </a:custGeom>
          <a:solidFill>
            <a:srgbClr val="464B43"/>
          </a:solidFill>
          <a:ln>
            <a:solidFill>
              <a:srgbClr val="464B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42EE6A7A-44AA-A122-0D06-A9B4AAFF0976}"/>
              </a:ext>
            </a:extLst>
          </p:cNvPr>
          <p:cNvSpPr/>
          <p:nvPr userDrawn="1"/>
        </p:nvSpPr>
        <p:spPr>
          <a:xfrm>
            <a:off x="6838950" y="1543050"/>
            <a:ext cx="266700" cy="228600"/>
          </a:xfrm>
          <a:custGeom>
            <a:avLst/>
            <a:gdLst>
              <a:gd name="connsiteX0" fmla="*/ 222250 w 266700"/>
              <a:gd name="connsiteY0" fmla="*/ 0 h 228600"/>
              <a:gd name="connsiteX1" fmla="*/ 133350 w 266700"/>
              <a:gd name="connsiteY1" fmla="*/ 69850 h 228600"/>
              <a:gd name="connsiteX2" fmla="*/ 73025 w 266700"/>
              <a:gd name="connsiteY2" fmla="*/ 133350 h 228600"/>
              <a:gd name="connsiteX3" fmla="*/ 22225 w 266700"/>
              <a:gd name="connsiteY3" fmla="*/ 193675 h 228600"/>
              <a:gd name="connsiteX4" fmla="*/ 0 w 266700"/>
              <a:gd name="connsiteY4" fmla="*/ 228600 h 228600"/>
              <a:gd name="connsiteX5" fmla="*/ 247650 w 266700"/>
              <a:gd name="connsiteY5" fmla="*/ 203200 h 228600"/>
              <a:gd name="connsiteX6" fmla="*/ 266700 w 266700"/>
              <a:gd name="connsiteY6" fmla="*/ 117475 h 228600"/>
              <a:gd name="connsiteX7" fmla="*/ 222250 w 266700"/>
              <a:gd name="connsiteY7"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700" h="228600">
                <a:moveTo>
                  <a:pt x="222250" y="0"/>
                </a:moveTo>
                <a:lnTo>
                  <a:pt x="133350" y="69850"/>
                </a:lnTo>
                <a:lnTo>
                  <a:pt x="73025" y="133350"/>
                </a:lnTo>
                <a:lnTo>
                  <a:pt x="22225" y="193675"/>
                </a:lnTo>
                <a:lnTo>
                  <a:pt x="0" y="228600"/>
                </a:lnTo>
                <a:lnTo>
                  <a:pt x="247650" y="203200"/>
                </a:lnTo>
                <a:lnTo>
                  <a:pt x="266700" y="117475"/>
                </a:lnTo>
                <a:lnTo>
                  <a:pt x="222250" y="0"/>
                </a:lnTo>
                <a:close/>
              </a:path>
            </a:pathLst>
          </a:custGeom>
          <a:solidFill>
            <a:srgbClr val="465665"/>
          </a:solidFill>
          <a:ln>
            <a:solidFill>
              <a:srgbClr val="4656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358477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 Q&amp;A B">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7028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Option 1">
    <p:spTree>
      <p:nvGrpSpPr>
        <p:cNvPr id="1" name=""/>
        <p:cNvGrpSpPr/>
        <p:nvPr/>
      </p:nvGrpSpPr>
      <p:grpSpPr>
        <a:xfrm>
          <a:off x="0" y="0"/>
          <a:ext cx="0" cy="0"/>
          <a:chOff x="0" y="0"/>
          <a:chExt cx="0" cy="0"/>
        </a:xfrm>
      </p:grpSpPr>
      <p:pic>
        <p:nvPicPr>
          <p:cNvPr id="25" name="Picture 24" descr="White and light blue polygons 3D">
            <a:extLst>
              <a:ext uri="{FF2B5EF4-FFF2-40B4-BE49-F238E27FC236}">
                <a16:creationId xmlns:a16="http://schemas.microsoft.com/office/drawing/2014/main" id="{E8D6F171-CFDA-5250-BC70-AFA0499288D5}"/>
              </a:ext>
            </a:extLst>
          </p:cNvPr>
          <p:cNvPicPr>
            <a:picLocks noChangeAspect="1"/>
          </p:cNvPicPr>
          <p:nvPr userDrawn="1"/>
        </p:nvPicPr>
        <p:blipFill>
          <a:blip r:embed="rId3"/>
          <a:stretch>
            <a:fillRect/>
          </a:stretch>
        </p:blipFill>
        <p:spPr>
          <a:xfrm rot="10800000">
            <a:off x="0" y="-1"/>
            <a:ext cx="12192000" cy="6858000"/>
          </a:xfrm>
          <a:prstGeom prst="rect">
            <a:avLst/>
          </a:prstGeom>
        </p:spPr>
      </p:pic>
      <p:grpSp>
        <p:nvGrpSpPr>
          <p:cNvPr id="7" name="Group 6">
            <a:extLst>
              <a:ext uri="{FF2B5EF4-FFF2-40B4-BE49-F238E27FC236}">
                <a16:creationId xmlns:a16="http://schemas.microsoft.com/office/drawing/2014/main" id="{330609A8-7253-A6FF-08E2-D60CED26FB59}"/>
              </a:ext>
            </a:extLst>
          </p:cNvPr>
          <p:cNvGrpSpPr/>
          <p:nvPr userDrawn="1"/>
        </p:nvGrpSpPr>
        <p:grpSpPr>
          <a:xfrm>
            <a:off x="438151" y="4856219"/>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39" name="Subtitle 2">
            <a:extLst>
              <a:ext uri="{FF2B5EF4-FFF2-40B4-BE49-F238E27FC236}">
                <a16:creationId xmlns:a16="http://schemas.microsoft.com/office/drawing/2014/main" id="{36D5229A-2B41-9255-5F9C-CA0CF6561861}"/>
              </a:ext>
            </a:extLst>
          </p:cNvPr>
          <p:cNvSpPr>
            <a:spLocks noGrp="1"/>
          </p:cNvSpPr>
          <p:nvPr>
            <p:ph type="subTitle" idx="1" hasCustomPrompt="1"/>
          </p:nvPr>
        </p:nvSpPr>
        <p:spPr>
          <a:xfrm>
            <a:off x="438150" y="4364422"/>
            <a:ext cx="6765697" cy="543281"/>
          </a:xfrm>
        </p:spPr>
        <p:txBody>
          <a:bodyPr anchor="ctr" anchorCtr="0">
            <a:normAutofit/>
          </a:bodyPr>
          <a:lstStyle>
            <a:lvl1pPr marL="0" indent="0" algn="l">
              <a:buNone/>
              <a:defRPr sz="3000" b="1">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Course Title</a:t>
            </a:r>
          </a:p>
        </p:txBody>
      </p:sp>
      <p:pic>
        <p:nvPicPr>
          <p:cNvPr id="38" name="Picture 37" descr="Text&#10;&#10;Description automatically generated">
            <a:extLst>
              <a:ext uri="{FF2B5EF4-FFF2-40B4-BE49-F238E27FC236}">
                <a16:creationId xmlns:a16="http://schemas.microsoft.com/office/drawing/2014/main" id="{C0446CC7-23F6-3941-D4F3-1A4A5D483129}"/>
              </a:ext>
            </a:extLst>
          </p:cNvPr>
          <p:cNvPicPr>
            <a:picLocks noChangeAspect="1"/>
          </p:cNvPicPr>
          <p:nvPr userDrawn="1"/>
        </p:nvPicPr>
        <p:blipFill>
          <a:blip r:embed="rId4"/>
          <a:stretch>
            <a:fillRect/>
          </a:stretch>
        </p:blipFill>
        <p:spPr>
          <a:xfrm>
            <a:off x="438151" y="5934047"/>
            <a:ext cx="1963219" cy="543281"/>
          </a:xfrm>
          <a:prstGeom prst="rect">
            <a:avLst/>
          </a:prstGeom>
        </p:spPr>
      </p:pic>
      <p:sp>
        <p:nvSpPr>
          <p:cNvPr id="5" name="Text Placeholder 4">
            <a:extLst>
              <a:ext uri="{FF2B5EF4-FFF2-40B4-BE49-F238E27FC236}">
                <a16:creationId xmlns:a16="http://schemas.microsoft.com/office/drawing/2014/main" id="{29041676-F6C4-0279-8A71-65FC9286A856}"/>
              </a:ext>
            </a:extLst>
          </p:cNvPr>
          <p:cNvSpPr>
            <a:spLocks noGrp="1"/>
          </p:cNvSpPr>
          <p:nvPr>
            <p:ph type="body" sz="quarter" idx="10" hasCustomPrompt="1"/>
          </p:nvPr>
        </p:nvSpPr>
        <p:spPr>
          <a:xfrm>
            <a:off x="438150" y="4970051"/>
            <a:ext cx="6757988" cy="339725"/>
          </a:xfrm>
        </p:spPr>
        <p:txBody>
          <a:bodyPr anchor="ctr" anchorCtr="0"/>
          <a:lstStyle>
            <a:lvl1pPr marL="0" indent="0">
              <a:buNone/>
              <a:defRPr b="1">
                <a:solidFill>
                  <a:schemeClr val="accent3"/>
                </a:solidFill>
              </a:defRPr>
            </a:lvl1pPr>
          </a:lstStyle>
          <a:p>
            <a:pPr lvl="0"/>
            <a:r>
              <a:rPr lang="en-US"/>
              <a:t>Course Subtitle</a:t>
            </a:r>
          </a:p>
        </p:txBody>
      </p:sp>
    </p:spTree>
    <p:custDataLst>
      <p:tags r:id="rId1"/>
    </p:custDataLst>
    <p:extLst>
      <p:ext uri="{BB962C8B-B14F-4D97-AF65-F5344CB8AC3E}">
        <p14:creationId xmlns:p14="http://schemas.microsoft.com/office/powerpoint/2010/main" val="1559291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Option 2">
    <p:spTree>
      <p:nvGrpSpPr>
        <p:cNvPr id="1" name=""/>
        <p:cNvGrpSpPr/>
        <p:nvPr/>
      </p:nvGrpSpPr>
      <p:grpSpPr>
        <a:xfrm>
          <a:off x="0" y="0"/>
          <a:ext cx="0" cy="0"/>
          <a:chOff x="0" y="0"/>
          <a:chExt cx="0" cy="0"/>
        </a:xfrm>
      </p:grpSpPr>
      <p:pic>
        <p:nvPicPr>
          <p:cNvPr id="35" name="Picture 34" descr="Camera lens with reflections on wooden table">
            <a:extLst>
              <a:ext uri="{FF2B5EF4-FFF2-40B4-BE49-F238E27FC236}">
                <a16:creationId xmlns:a16="http://schemas.microsoft.com/office/drawing/2014/main" id="{B04F7F5F-AE1C-60D4-B0B4-A552B0BD15F7}"/>
              </a:ext>
            </a:extLst>
          </p:cNvPr>
          <p:cNvPicPr>
            <a:picLocks/>
          </p:cNvPicPr>
          <p:nvPr userDrawn="1"/>
        </p:nvPicPr>
        <p:blipFill rotWithShape="1">
          <a:blip r:embed="rId3"/>
          <a:srcRect t="15736" b="-63"/>
          <a:stretch/>
        </p:blipFill>
        <p:spPr>
          <a:xfrm flipH="1">
            <a:off x="0" y="0"/>
            <a:ext cx="12192000" cy="6858000"/>
          </a:xfrm>
          <a:prstGeom prst="rect">
            <a:avLst/>
          </a:prstGeom>
        </p:spPr>
      </p:pic>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930835"/>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0" y="4415223"/>
            <a:ext cx="6765697" cy="543281"/>
          </a:xfrm>
        </p:spPr>
        <p:txBody>
          <a:bodyPr anchor="ctr" anchorCtr="0">
            <a:normAutofit/>
          </a:bodyPr>
          <a:lstStyle>
            <a:lvl1pPr marL="0" indent="0" algn="l">
              <a:buNone/>
              <a:defRPr sz="3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Course Title</a:t>
            </a:r>
          </a:p>
        </p:txBody>
      </p:sp>
      <p:pic>
        <p:nvPicPr>
          <p:cNvPr id="5" name="Picture 4" descr="Text&#10;&#10;Description automatically generated">
            <a:extLst>
              <a:ext uri="{FF2B5EF4-FFF2-40B4-BE49-F238E27FC236}">
                <a16:creationId xmlns:a16="http://schemas.microsoft.com/office/drawing/2014/main" id="{51103F34-6CFC-E45D-C701-5C5AB05FE5F6}"/>
              </a:ext>
            </a:extLst>
          </p:cNvPr>
          <p:cNvPicPr>
            <a:picLocks noChangeAspect="1"/>
          </p:cNvPicPr>
          <p:nvPr userDrawn="1"/>
        </p:nvPicPr>
        <p:blipFill>
          <a:blip r:embed="rId4">
            <a:biLevel thresh="25000"/>
          </a:blip>
          <a:stretch>
            <a:fillRect/>
          </a:stretch>
        </p:blipFill>
        <p:spPr>
          <a:xfrm>
            <a:off x="438151" y="5898037"/>
            <a:ext cx="2066923" cy="571979"/>
          </a:xfrm>
          <a:prstGeom prst="rect">
            <a:avLst/>
          </a:prstGeom>
        </p:spPr>
      </p:pic>
    </p:spTree>
    <p:custDataLst>
      <p:tags r:id="rId1"/>
    </p:custDataLst>
    <p:extLst>
      <p:ext uri="{BB962C8B-B14F-4D97-AF65-F5344CB8AC3E}">
        <p14:creationId xmlns:p14="http://schemas.microsoft.com/office/powerpoint/2010/main" val="15419566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Option 3">
    <p:spTree>
      <p:nvGrpSpPr>
        <p:cNvPr id="1" name=""/>
        <p:cNvGrpSpPr/>
        <p:nvPr/>
      </p:nvGrpSpPr>
      <p:grpSpPr>
        <a:xfrm>
          <a:off x="0" y="0"/>
          <a:ext cx="0" cy="0"/>
          <a:chOff x="0" y="0"/>
          <a:chExt cx="0" cy="0"/>
        </a:xfrm>
      </p:grpSpPr>
      <p:pic>
        <p:nvPicPr>
          <p:cNvPr id="2" name="Picture 1" descr="Close-up of a camera lens">
            <a:extLst>
              <a:ext uri="{FF2B5EF4-FFF2-40B4-BE49-F238E27FC236}">
                <a16:creationId xmlns:a16="http://schemas.microsoft.com/office/drawing/2014/main" id="{41698EEA-704A-357A-4117-9B9C4D8F93C2}"/>
              </a:ext>
            </a:extLst>
          </p:cNvPr>
          <p:cNvPicPr>
            <a:picLocks noChangeAspect="1"/>
          </p:cNvPicPr>
          <p:nvPr userDrawn="1"/>
        </p:nvPicPr>
        <p:blipFill rotWithShape="1">
          <a:blip r:embed="rId3"/>
          <a:srcRect r="5927"/>
          <a:stretch/>
        </p:blipFill>
        <p:spPr>
          <a:xfrm>
            <a:off x="0" y="0"/>
            <a:ext cx="12188952" cy="6858000"/>
          </a:xfrm>
          <a:prstGeom prst="rect">
            <a:avLst/>
          </a:prstGeom>
        </p:spPr>
      </p:pic>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031851"/>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1" y="3516239"/>
            <a:ext cx="5556249" cy="543281"/>
          </a:xfrm>
        </p:spPr>
        <p:txBody>
          <a:bodyPr anchor="ctr" anchorCtr="0">
            <a:normAutofit/>
          </a:bodyPr>
          <a:lstStyle>
            <a:lvl1pPr marL="0" indent="0" algn="l">
              <a:buNone/>
              <a:defRPr sz="3000" b="1">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Course Title</a:t>
            </a:r>
          </a:p>
        </p:txBody>
      </p:sp>
      <p:pic>
        <p:nvPicPr>
          <p:cNvPr id="5" name="Picture 4" descr="Text&#10;&#10;Description automatically generated">
            <a:extLst>
              <a:ext uri="{FF2B5EF4-FFF2-40B4-BE49-F238E27FC236}">
                <a16:creationId xmlns:a16="http://schemas.microsoft.com/office/drawing/2014/main" id="{45756248-94EF-14F2-075C-F6DAAC5E77D8}"/>
              </a:ext>
            </a:extLst>
          </p:cNvPr>
          <p:cNvPicPr>
            <a:picLocks noChangeAspect="1"/>
          </p:cNvPicPr>
          <p:nvPr userDrawn="1"/>
        </p:nvPicPr>
        <p:blipFill>
          <a:blip r:embed="rId4">
            <a:biLevel thresh="25000"/>
          </a:blip>
          <a:stretch>
            <a:fillRect/>
          </a:stretch>
        </p:blipFill>
        <p:spPr>
          <a:xfrm>
            <a:off x="438151" y="5898037"/>
            <a:ext cx="2066923" cy="571979"/>
          </a:xfrm>
          <a:prstGeom prst="rect">
            <a:avLst/>
          </a:prstGeom>
        </p:spPr>
      </p:pic>
    </p:spTree>
    <p:custDataLst>
      <p:tags r:id="rId1"/>
    </p:custDataLst>
    <p:extLst>
      <p:ext uri="{BB962C8B-B14F-4D97-AF65-F5344CB8AC3E}">
        <p14:creationId xmlns:p14="http://schemas.microsoft.com/office/powerpoint/2010/main" val="13812685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ext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319238"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0" y="625470"/>
            <a:ext cx="11319238" cy="5784853"/>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24813"/>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custDataLst>
      <p:tags r:id="rId1"/>
    </p:custDataLst>
    <p:extLst>
      <p:ext uri="{BB962C8B-B14F-4D97-AF65-F5344CB8AC3E}">
        <p14:creationId xmlns:p14="http://schemas.microsoft.com/office/powerpoint/2010/main" val="35992340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Only (w/ Audi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319238"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0" y="625470"/>
            <a:ext cx="11319238" cy="5784853"/>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24813"/>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custDataLst>
      <p:tags r:id="rId1"/>
    </p:custDataLst>
    <p:extLst>
      <p:ext uri="{BB962C8B-B14F-4D97-AF65-F5344CB8AC3E}">
        <p14:creationId xmlns:p14="http://schemas.microsoft.com/office/powerpoint/2010/main" val="37268989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Slide - Small Video">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214A7EF-28F7-1EFB-2EC7-B26459B96962}"/>
              </a:ext>
            </a:extLst>
          </p:cNvPr>
          <p:cNvSpPr/>
          <p:nvPr userDrawn="1"/>
        </p:nvSpPr>
        <p:spPr>
          <a:xfrm>
            <a:off x="447674" y="625471"/>
            <a:ext cx="2057400" cy="6232528"/>
          </a:xfrm>
          <a:prstGeom prst="rect">
            <a:avLst/>
          </a:prstGeom>
          <a:solidFill>
            <a:srgbClr val="F5F9FD"/>
          </a:solidFill>
          <a:ln>
            <a:solidFill>
              <a:srgbClr val="F5F9F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endParaRPr lang="en-US" sz="1200">
              <a:solidFill>
                <a:schemeClr val="accent1"/>
              </a:solidFill>
            </a:endParaRPr>
          </a:p>
        </p:txBody>
      </p:sp>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296650"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2775738" y="625471"/>
            <a:ext cx="8981650" cy="5797917"/>
          </a:xfrm>
        </p:spPr>
        <p:txBody>
          <a:bodyPr/>
          <a:lstStyle>
            <a:lvl1pPr marL="0" indent="0" algn="l">
              <a:buNone/>
              <a:defRPr sz="2400" b="0" i="0">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6" name="Rectangle 15">
            <a:extLst>
              <a:ext uri="{FF2B5EF4-FFF2-40B4-BE49-F238E27FC236}">
                <a16:creationId xmlns:a16="http://schemas.microsoft.com/office/drawing/2014/main" id="{5B6438B3-01A9-0CB4-4A9B-6455ADCEC41B}"/>
              </a:ext>
            </a:extLst>
          </p:cNvPr>
          <p:cNvSpPr/>
          <p:nvPr userDrawn="1"/>
        </p:nvSpPr>
        <p:spPr>
          <a:xfrm>
            <a:off x="447674" y="625471"/>
            <a:ext cx="2057400" cy="2057400"/>
          </a:xfrm>
          <a:prstGeom prst="rect">
            <a:avLst/>
          </a:prstGeom>
          <a:solidFill>
            <a:srgbClr val="F5F9FD"/>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r>
              <a:rPr lang="en-US" sz="1200">
                <a:solidFill>
                  <a:schemeClr val="accent1"/>
                </a:solidFill>
              </a:rPr>
              <a:t>THIS SPACE FOR CAMEO OR VIDEO</a:t>
            </a:r>
          </a:p>
          <a:p>
            <a:pPr marL="171450" indent="-171450" algn="l">
              <a:buFont typeface="Arial" panose="020B0604020202020204" pitchFamily="34" charset="0"/>
              <a:buChar char="•"/>
            </a:pPr>
            <a:r>
              <a:rPr lang="en-US" sz="1200">
                <a:solidFill>
                  <a:schemeClr val="accent1"/>
                </a:solidFill>
              </a:rPr>
              <a:t>Add Directly Over this Spot</a:t>
            </a:r>
          </a:p>
          <a:p>
            <a:pPr marL="171450" indent="-171450" algn="l">
              <a:buFont typeface="Arial" panose="020B0604020202020204" pitchFamily="34" charset="0"/>
              <a:buChar char="•"/>
            </a:pPr>
            <a:r>
              <a:rPr lang="en-US" sz="1200">
                <a:solidFill>
                  <a:schemeClr val="accent1"/>
                </a:solidFill>
              </a:rPr>
              <a:t>For </a:t>
            </a:r>
            <a:r>
              <a:rPr lang="en-US" sz="1200" b="1">
                <a:solidFill>
                  <a:schemeClr val="accent1"/>
                </a:solidFill>
              </a:rPr>
              <a:t>Cameo</a:t>
            </a:r>
            <a:r>
              <a:rPr lang="en-US" sz="1200">
                <a:solidFill>
                  <a:schemeClr val="accent1"/>
                </a:solidFill>
              </a:rPr>
              <a:t>, be sure to select a square shape before recording</a:t>
            </a:r>
          </a:p>
          <a:p>
            <a:pPr marL="171450" indent="-171450" algn="l">
              <a:buFont typeface="Arial" panose="020B0604020202020204" pitchFamily="34" charset="0"/>
              <a:buChar char="•"/>
            </a:pPr>
            <a:r>
              <a:rPr lang="en-US" sz="1200">
                <a:solidFill>
                  <a:schemeClr val="accent1"/>
                </a:solidFill>
              </a:rPr>
              <a:t>Cameo/Video MUST be sized 2.25” x 2.25”</a:t>
            </a:r>
          </a:p>
          <a:p>
            <a:pPr marL="171450" indent="-171450" algn="l">
              <a:buFont typeface="Arial" panose="020B0604020202020204" pitchFamily="34" charset="0"/>
              <a:buChar char="•"/>
            </a:pPr>
            <a:r>
              <a:rPr lang="en-US" sz="1200">
                <a:solidFill>
                  <a:schemeClr val="accent1"/>
                </a:solidFill>
              </a:rPr>
              <a:t>Position directly over so the border shows on all edges</a:t>
            </a:r>
          </a:p>
        </p:txBody>
      </p:sp>
    </p:spTree>
    <p:custDataLst>
      <p:tags r:id="rId1"/>
    </p:custDataLst>
    <p:extLst>
      <p:ext uri="{BB962C8B-B14F-4D97-AF65-F5344CB8AC3E}">
        <p14:creationId xmlns:p14="http://schemas.microsoft.com/office/powerpoint/2010/main" val="38191628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ulti Content Slide (L to R)">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214A7EF-28F7-1EFB-2EC7-B26459B96962}"/>
              </a:ext>
            </a:extLst>
          </p:cNvPr>
          <p:cNvSpPr/>
          <p:nvPr userDrawn="1"/>
        </p:nvSpPr>
        <p:spPr>
          <a:xfrm>
            <a:off x="447674" y="625471"/>
            <a:ext cx="2057400" cy="6232528"/>
          </a:xfrm>
          <a:prstGeom prst="rect">
            <a:avLst/>
          </a:prstGeom>
          <a:solidFill>
            <a:srgbClr val="F5F9FD"/>
          </a:solidFill>
          <a:ln>
            <a:solidFill>
              <a:srgbClr val="F5F9F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endParaRPr lang="en-US" sz="1200">
              <a:solidFill>
                <a:schemeClr val="accent1"/>
              </a:solidFill>
            </a:endParaRPr>
          </a:p>
        </p:txBody>
      </p:sp>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296650"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2775738" y="625471"/>
            <a:ext cx="3777462" cy="5797917"/>
          </a:xfrm>
        </p:spPr>
        <p:txBody>
          <a:bodyPr/>
          <a:lstStyle>
            <a:lvl1pPr marL="0" indent="0" algn="l">
              <a:buNone/>
              <a:defRPr sz="2400" b="0" i="0">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6" name="Rectangle 15">
            <a:extLst>
              <a:ext uri="{FF2B5EF4-FFF2-40B4-BE49-F238E27FC236}">
                <a16:creationId xmlns:a16="http://schemas.microsoft.com/office/drawing/2014/main" id="{5B6438B3-01A9-0CB4-4A9B-6455ADCEC41B}"/>
              </a:ext>
            </a:extLst>
          </p:cNvPr>
          <p:cNvSpPr/>
          <p:nvPr userDrawn="1"/>
        </p:nvSpPr>
        <p:spPr>
          <a:xfrm>
            <a:off x="447674" y="625471"/>
            <a:ext cx="2057400" cy="2057400"/>
          </a:xfrm>
          <a:prstGeom prst="rect">
            <a:avLst/>
          </a:prstGeom>
          <a:solidFill>
            <a:srgbClr val="F5F9FD"/>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r>
              <a:rPr lang="en-US" sz="1200">
                <a:solidFill>
                  <a:schemeClr val="accent1"/>
                </a:solidFill>
              </a:rPr>
              <a:t>THIS SPACE FOR CAMEO OR VIDEO</a:t>
            </a:r>
          </a:p>
          <a:p>
            <a:pPr marL="171450" indent="-171450" algn="l">
              <a:buFont typeface="Arial" panose="020B0604020202020204" pitchFamily="34" charset="0"/>
              <a:buChar char="•"/>
            </a:pPr>
            <a:r>
              <a:rPr lang="en-US" sz="1200">
                <a:solidFill>
                  <a:schemeClr val="accent1"/>
                </a:solidFill>
              </a:rPr>
              <a:t>Add Directly Over this Spot</a:t>
            </a:r>
          </a:p>
          <a:p>
            <a:pPr marL="171450" indent="-171450" algn="l">
              <a:buFont typeface="Arial" panose="020B0604020202020204" pitchFamily="34" charset="0"/>
              <a:buChar char="•"/>
            </a:pPr>
            <a:r>
              <a:rPr lang="en-US" sz="1200">
                <a:solidFill>
                  <a:schemeClr val="accent1"/>
                </a:solidFill>
              </a:rPr>
              <a:t>For </a:t>
            </a:r>
            <a:r>
              <a:rPr lang="en-US" sz="1200" b="1">
                <a:solidFill>
                  <a:schemeClr val="accent1"/>
                </a:solidFill>
              </a:rPr>
              <a:t>Cameo</a:t>
            </a:r>
            <a:r>
              <a:rPr lang="en-US" sz="1200">
                <a:solidFill>
                  <a:schemeClr val="accent1"/>
                </a:solidFill>
              </a:rPr>
              <a:t>, be sure to select a square shape before recording</a:t>
            </a:r>
          </a:p>
          <a:p>
            <a:pPr marL="171450" indent="-171450" algn="l">
              <a:buFont typeface="Arial" panose="020B0604020202020204" pitchFamily="34" charset="0"/>
              <a:buChar char="•"/>
            </a:pPr>
            <a:r>
              <a:rPr lang="en-US" sz="1200">
                <a:solidFill>
                  <a:schemeClr val="accent1"/>
                </a:solidFill>
              </a:rPr>
              <a:t>Cameo/Video MUST be sized 2.25” x 2.25”</a:t>
            </a:r>
          </a:p>
          <a:p>
            <a:pPr marL="171450" indent="-171450" algn="l">
              <a:buFont typeface="Arial" panose="020B0604020202020204" pitchFamily="34" charset="0"/>
              <a:buChar char="•"/>
            </a:pPr>
            <a:r>
              <a:rPr lang="en-US" sz="1200">
                <a:solidFill>
                  <a:schemeClr val="accent1"/>
                </a:solidFill>
              </a:rPr>
              <a:t>Position directly over so the border shows on all edges</a:t>
            </a:r>
          </a:p>
        </p:txBody>
      </p:sp>
    </p:spTree>
    <p:custDataLst>
      <p:tags r:id="rId1"/>
    </p:custDataLst>
    <p:extLst>
      <p:ext uri="{BB962C8B-B14F-4D97-AF65-F5344CB8AC3E}">
        <p14:creationId xmlns:p14="http://schemas.microsoft.com/office/powerpoint/2010/main" val="2904272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1. Title">
    <p:spTree>
      <p:nvGrpSpPr>
        <p:cNvPr id="1" name=""/>
        <p:cNvGrpSpPr/>
        <p:nvPr/>
      </p:nvGrpSpPr>
      <p:grpSpPr>
        <a:xfrm>
          <a:off x="0" y="0"/>
          <a:ext cx="0" cy="0"/>
          <a:chOff x="0" y="0"/>
          <a:chExt cx="0" cy="0"/>
        </a:xfrm>
      </p:grpSpPr>
      <p:pic>
        <p:nvPicPr>
          <p:cNvPr id="6" name="Picture 5" descr="Hand placing stars">
            <a:extLst>
              <a:ext uri="{FF2B5EF4-FFF2-40B4-BE49-F238E27FC236}">
                <a16:creationId xmlns:a16="http://schemas.microsoft.com/office/drawing/2014/main" id="{5A279152-446F-4258-9ECD-A5DF03ECFF28}"/>
              </a:ext>
            </a:extLst>
          </p:cNvPr>
          <p:cNvPicPr>
            <a:picLocks noChangeAspect="1"/>
          </p:cNvPicPr>
          <p:nvPr userDrawn="1"/>
        </p:nvPicPr>
        <p:blipFill rotWithShape="1">
          <a:blip r:embed="rId3"/>
          <a:srcRect l="-81" t="15723" r="81" b="-14"/>
          <a:stretch/>
        </p:blipFill>
        <p:spPr>
          <a:xfrm>
            <a:off x="0" y="0"/>
            <a:ext cx="12191999" cy="6858000"/>
          </a:xfrm>
          <a:prstGeom prst="rect">
            <a:avLst/>
          </a:prstGeom>
        </p:spPr>
      </p:pic>
      <p:pic>
        <p:nvPicPr>
          <p:cNvPr id="2" name="Picture 1" descr="Text&#10;&#10;Description automatically generated">
            <a:extLst>
              <a:ext uri="{FF2B5EF4-FFF2-40B4-BE49-F238E27FC236}">
                <a16:creationId xmlns:a16="http://schemas.microsoft.com/office/drawing/2014/main" id="{B85187D6-1099-0B63-237A-D597054D43CF}"/>
              </a:ext>
            </a:extLst>
          </p:cNvPr>
          <p:cNvPicPr>
            <a:picLocks noChangeAspect="1"/>
          </p:cNvPicPr>
          <p:nvPr userDrawn="1"/>
        </p:nvPicPr>
        <p:blipFill>
          <a:blip r:embed="rId4"/>
          <a:stretch>
            <a:fillRect/>
          </a:stretch>
        </p:blipFill>
        <p:spPr>
          <a:xfrm>
            <a:off x="596775" y="380672"/>
            <a:ext cx="3292838" cy="911226"/>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4903353"/>
            <a:ext cx="7290960" cy="440093"/>
          </a:xfrm>
        </p:spPr>
        <p:txBody>
          <a:bodyPr anchor="ctr" anchorCtr="0">
            <a:noAutofit/>
          </a:bodyPr>
          <a:lstStyle>
            <a:lvl1pPr>
              <a:defRPr sz="3200" b="1">
                <a:solidFill>
                  <a:schemeClr val="accent4"/>
                </a:solidFill>
                <a:latin typeface="Roboto" panose="02000000000000000000" pitchFamily="2" charset="0"/>
                <a:ea typeface="Roboto" panose="02000000000000000000" pitchFamily="2" charset="0"/>
                <a:cs typeface="Roboto" panose="02000000000000000000" pitchFamily="2" charset="0"/>
              </a:defRPr>
            </a:lvl1pPr>
          </a:lstStyle>
          <a:p>
            <a:r>
              <a:rPr lang="en-US"/>
              <a:t>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5461713"/>
            <a:ext cx="7290960" cy="440094"/>
          </a:xfrm>
        </p:spPr>
        <p:txBody>
          <a:bodyPr anchor="ctr" anchorCtr="0">
            <a:normAutofit/>
          </a:bodyPr>
          <a:lstStyle>
            <a:lvl1pPr>
              <a:defRPr sz="2000" b="1">
                <a:solidFill>
                  <a:schemeClr val="accent4"/>
                </a:solidFill>
                <a:latin typeface="Roboto" panose="02000000000000000000" pitchFamily="2" charset="0"/>
                <a:ea typeface="Roboto" panose="02000000000000000000" pitchFamily="2" charset="0"/>
                <a:cs typeface="Roboto" panose="02000000000000000000" pitchFamily="2" charset="0"/>
              </a:defRPr>
            </a:lvl1pPr>
          </a:lstStyle>
          <a:p>
            <a:pPr lvl="0"/>
            <a:r>
              <a:rPr lang="en-US"/>
              <a:t>Sub-Title</a:t>
            </a:r>
          </a:p>
        </p:txBody>
      </p:sp>
    </p:spTree>
    <p:custDataLst>
      <p:tags r:id="rId1"/>
    </p:custDataLst>
    <p:extLst>
      <p:ext uri="{BB962C8B-B14F-4D97-AF65-F5344CB8AC3E}">
        <p14:creationId xmlns:p14="http://schemas.microsoft.com/office/powerpoint/2010/main" val="37476164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ulti Content Slide (T to B)">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214A7EF-28F7-1EFB-2EC7-B26459B96962}"/>
              </a:ext>
            </a:extLst>
          </p:cNvPr>
          <p:cNvSpPr/>
          <p:nvPr userDrawn="1"/>
        </p:nvSpPr>
        <p:spPr>
          <a:xfrm>
            <a:off x="447674" y="625471"/>
            <a:ext cx="2057400" cy="6232528"/>
          </a:xfrm>
          <a:prstGeom prst="rect">
            <a:avLst/>
          </a:prstGeom>
          <a:solidFill>
            <a:srgbClr val="F5F9FD"/>
          </a:solidFill>
          <a:ln>
            <a:solidFill>
              <a:srgbClr val="F5F9F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endParaRPr lang="en-US" sz="1200">
              <a:solidFill>
                <a:schemeClr val="accent1"/>
              </a:solidFill>
            </a:endParaRPr>
          </a:p>
        </p:txBody>
      </p:sp>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319238"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2775738" y="625471"/>
            <a:ext cx="8981650" cy="2803529"/>
          </a:xfrm>
        </p:spPr>
        <p:txBody>
          <a:bodyPr/>
          <a:lstStyle>
            <a:lvl1pPr marL="0" indent="0" algn="l">
              <a:buNone/>
              <a:defRPr sz="2400" b="0" i="0">
                <a:latin typeface="Calibri Light" panose="020F0302020204030204" pitchFamily="34" charset="0"/>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6" name="Rectangle 15">
            <a:extLst>
              <a:ext uri="{FF2B5EF4-FFF2-40B4-BE49-F238E27FC236}">
                <a16:creationId xmlns:a16="http://schemas.microsoft.com/office/drawing/2014/main" id="{5B6438B3-01A9-0CB4-4A9B-6455ADCEC41B}"/>
              </a:ext>
            </a:extLst>
          </p:cNvPr>
          <p:cNvSpPr/>
          <p:nvPr userDrawn="1"/>
        </p:nvSpPr>
        <p:spPr>
          <a:xfrm>
            <a:off x="447674" y="625471"/>
            <a:ext cx="2057400" cy="2057400"/>
          </a:xfrm>
          <a:prstGeom prst="rect">
            <a:avLst/>
          </a:prstGeom>
          <a:solidFill>
            <a:srgbClr val="F5F9FD"/>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l">
              <a:buFont typeface="Arial" panose="020B0604020202020204" pitchFamily="34" charset="0"/>
              <a:buNone/>
            </a:pPr>
            <a:r>
              <a:rPr lang="en-US" sz="1200">
                <a:solidFill>
                  <a:schemeClr val="accent1"/>
                </a:solidFill>
              </a:rPr>
              <a:t>THIS SPACE FOR CAMEO OR VIDEO</a:t>
            </a:r>
          </a:p>
          <a:p>
            <a:pPr marL="171450" indent="-171450" algn="l">
              <a:buFont typeface="Arial" panose="020B0604020202020204" pitchFamily="34" charset="0"/>
              <a:buChar char="•"/>
            </a:pPr>
            <a:r>
              <a:rPr lang="en-US" sz="1200">
                <a:solidFill>
                  <a:schemeClr val="accent1"/>
                </a:solidFill>
              </a:rPr>
              <a:t>Add Directly Over this Spot</a:t>
            </a:r>
          </a:p>
          <a:p>
            <a:pPr marL="171450" indent="-171450" algn="l">
              <a:buFont typeface="Arial" panose="020B0604020202020204" pitchFamily="34" charset="0"/>
              <a:buChar char="•"/>
            </a:pPr>
            <a:r>
              <a:rPr lang="en-US" sz="1200">
                <a:solidFill>
                  <a:schemeClr val="accent1"/>
                </a:solidFill>
              </a:rPr>
              <a:t>For </a:t>
            </a:r>
            <a:r>
              <a:rPr lang="en-US" sz="1200" b="1">
                <a:solidFill>
                  <a:schemeClr val="accent1"/>
                </a:solidFill>
              </a:rPr>
              <a:t>Cameo</a:t>
            </a:r>
            <a:r>
              <a:rPr lang="en-US" sz="1200">
                <a:solidFill>
                  <a:schemeClr val="accent1"/>
                </a:solidFill>
              </a:rPr>
              <a:t>, be sure to select a square shape before recording</a:t>
            </a:r>
          </a:p>
          <a:p>
            <a:pPr marL="171450" indent="-171450" algn="l">
              <a:buFont typeface="Arial" panose="020B0604020202020204" pitchFamily="34" charset="0"/>
              <a:buChar char="•"/>
            </a:pPr>
            <a:r>
              <a:rPr lang="en-US" sz="1200">
                <a:solidFill>
                  <a:schemeClr val="accent1"/>
                </a:solidFill>
              </a:rPr>
              <a:t>Cameo/Video MUST be sized 2.25” x 2.25”</a:t>
            </a:r>
          </a:p>
          <a:p>
            <a:pPr marL="171450" indent="-171450" algn="l">
              <a:buFont typeface="Arial" panose="020B0604020202020204" pitchFamily="34" charset="0"/>
              <a:buChar char="•"/>
            </a:pPr>
            <a:r>
              <a:rPr lang="en-US" sz="1200">
                <a:solidFill>
                  <a:schemeClr val="accent1"/>
                </a:solidFill>
              </a:rPr>
              <a:t>Position directly over so the border shows on all edges</a:t>
            </a:r>
          </a:p>
        </p:txBody>
      </p:sp>
    </p:spTree>
    <p:custDataLst>
      <p:tags r:id="rId1"/>
    </p:custDataLst>
    <p:extLst>
      <p:ext uri="{BB962C8B-B14F-4D97-AF65-F5344CB8AC3E}">
        <p14:creationId xmlns:p14="http://schemas.microsoft.com/office/powerpoint/2010/main" val="11274517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enter Justified Full Screen Vide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296650" cy="364210"/>
          </a:xfrm>
        </p:spPr>
        <p:txBody>
          <a:bodyPr lIns="0" tIns="45720" rIns="0" bIns="0" anchor="ctr" anchorCtr="0">
            <a:normAutofit/>
          </a:bodyPr>
          <a:lstStyle>
            <a:lvl1pPr algn="l">
              <a:defRPr sz="3000"/>
            </a:lvl1pPr>
          </a:lstStyle>
          <a:p>
            <a:r>
              <a:rPr lang="en-US"/>
              <a:t>Slide Title</a:t>
            </a:r>
          </a:p>
        </p:txBody>
      </p:sp>
      <p:grpSp>
        <p:nvGrpSpPr>
          <p:cNvPr id="8" name="Group 7">
            <a:extLst>
              <a:ext uri="{FF2B5EF4-FFF2-40B4-BE49-F238E27FC236}">
                <a16:creationId xmlns:a16="http://schemas.microsoft.com/office/drawing/2014/main" id="{8627080D-C730-C6EE-C738-740AC49FD903}"/>
              </a:ext>
            </a:extLst>
          </p:cNvPr>
          <p:cNvGrpSpPr/>
          <p:nvPr userDrawn="1"/>
        </p:nvGrpSpPr>
        <p:grpSpPr>
          <a:xfrm>
            <a:off x="439738" y="424813"/>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7" name="Text Placeholder 6">
            <a:extLst>
              <a:ext uri="{FF2B5EF4-FFF2-40B4-BE49-F238E27FC236}">
                <a16:creationId xmlns:a16="http://schemas.microsoft.com/office/drawing/2014/main" id="{DBD6658E-DAED-265A-769B-A877C445095B}"/>
              </a:ext>
            </a:extLst>
          </p:cNvPr>
          <p:cNvSpPr>
            <a:spLocks noGrp="1"/>
          </p:cNvSpPr>
          <p:nvPr>
            <p:ph type="body" sz="quarter" idx="10" hasCustomPrompt="1"/>
          </p:nvPr>
        </p:nvSpPr>
        <p:spPr>
          <a:xfrm>
            <a:off x="4076347" y="2286000"/>
            <a:ext cx="4036667" cy="2285994"/>
          </a:xfrm>
          <a:ln>
            <a:solidFill>
              <a:schemeClr val="accent1"/>
            </a:solidFill>
          </a:ln>
        </p:spPr>
        <p:txBody>
          <a:bodyPr lIns="45720" tIns="45720" rIns="45720" bIns="45720">
            <a:normAutofit/>
          </a:bodyPr>
          <a:lstStyle>
            <a:lvl1pPr marL="0" indent="0" algn="l">
              <a:buFont typeface="+mj-lt"/>
              <a:buNone/>
              <a:tabLst/>
              <a:defRPr sz="1200"/>
            </a:lvl1pPr>
          </a:lstStyle>
          <a:p>
            <a:pPr lvl="0"/>
            <a:r>
              <a:rPr lang="en-US"/>
              <a:t>Delete this Text Box after reviewing instructions.</a:t>
            </a:r>
            <a:br>
              <a:rPr lang="en-US"/>
            </a:br>
            <a:r>
              <a:rPr lang="en-US"/>
              <a:t>Shoot video/cameo center justified.</a:t>
            </a:r>
            <a:br>
              <a:rPr lang="en-US"/>
            </a:br>
            <a:r>
              <a:rPr lang="en-US"/>
              <a:t>Eyes must positioned at, just above, or just below top line of this shape (this shape is middle 3rd composition quadrant).</a:t>
            </a:r>
            <a:br>
              <a:rPr lang="en-US"/>
            </a:br>
            <a:r>
              <a:rPr lang="en-US"/>
              <a:t>Video should be sized and cropped to fill the slide.</a:t>
            </a:r>
            <a:br>
              <a:rPr lang="en-US"/>
            </a:br>
            <a:r>
              <a:rPr lang="en-US"/>
              <a:t>After adding video, access the Slide Master and copy/paste the 1) Slide Title and 2) Tri-colored Line (underneath slide title) over the video.</a:t>
            </a:r>
            <a:br>
              <a:rPr lang="en-US"/>
            </a:br>
            <a:r>
              <a:rPr lang="en-US"/>
              <a:t>No other text or images should appear on this slide.</a:t>
            </a:r>
          </a:p>
        </p:txBody>
      </p:sp>
    </p:spTree>
    <p:custDataLst>
      <p:tags r:id="rId1"/>
    </p:custDataLst>
    <p:extLst>
      <p:ext uri="{BB962C8B-B14F-4D97-AF65-F5344CB8AC3E}">
        <p14:creationId xmlns:p14="http://schemas.microsoft.com/office/powerpoint/2010/main" val="2887217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ight Justified Full Screen Vide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42F57-1A41-3848-BAF4-8239E7229F81}"/>
              </a:ext>
            </a:extLst>
          </p:cNvPr>
          <p:cNvSpPr>
            <a:spLocks noGrp="1"/>
          </p:cNvSpPr>
          <p:nvPr>
            <p:ph type="ctrTitle" hasCustomPrompt="1"/>
          </p:nvPr>
        </p:nvSpPr>
        <p:spPr>
          <a:xfrm>
            <a:off x="438150" y="25402"/>
            <a:ext cx="11296650" cy="364210"/>
          </a:xfrm>
        </p:spPr>
        <p:txBody>
          <a:bodyPr lIns="0" tIns="45720" rIns="0" bIns="0" anchor="ctr" anchorCtr="0">
            <a:normAutofit/>
          </a:bodyPr>
          <a:lstStyle>
            <a:lvl1pPr algn="l">
              <a:defRPr sz="3000"/>
            </a:lvl1pPr>
          </a:lstStyle>
          <a:p>
            <a:r>
              <a:rPr lang="en-US"/>
              <a:t>Slide Title</a:t>
            </a:r>
          </a:p>
        </p:txBody>
      </p:sp>
      <p:sp>
        <p:nvSpPr>
          <p:cNvPr id="3" name="Subtitle 2">
            <a:extLst>
              <a:ext uri="{FF2B5EF4-FFF2-40B4-BE49-F238E27FC236}">
                <a16:creationId xmlns:a16="http://schemas.microsoft.com/office/drawing/2014/main" id="{5B2B708A-536F-A713-03F9-CA2CB51C862E}"/>
              </a:ext>
            </a:extLst>
          </p:cNvPr>
          <p:cNvSpPr>
            <a:spLocks noGrp="1"/>
          </p:cNvSpPr>
          <p:nvPr>
            <p:ph type="subTitle" idx="1" hasCustomPrompt="1"/>
          </p:nvPr>
        </p:nvSpPr>
        <p:spPr>
          <a:xfrm>
            <a:off x="438150" y="2286005"/>
            <a:ext cx="4557183" cy="2285995"/>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Insert Text</a:t>
            </a:r>
          </a:p>
        </p:txBody>
      </p:sp>
      <p:grpSp>
        <p:nvGrpSpPr>
          <p:cNvPr id="7" name="Group 6">
            <a:extLst>
              <a:ext uri="{FF2B5EF4-FFF2-40B4-BE49-F238E27FC236}">
                <a16:creationId xmlns:a16="http://schemas.microsoft.com/office/drawing/2014/main" id="{330609A8-7253-A6FF-08E2-D60CED26FB59}"/>
              </a:ext>
            </a:extLst>
          </p:cNvPr>
          <p:cNvGrpSpPr/>
          <p:nvPr userDrawn="1"/>
        </p:nvGrpSpPr>
        <p:grpSpPr>
          <a:xfrm>
            <a:off x="439738" y="424813"/>
            <a:ext cx="2065336" cy="45720"/>
            <a:chOff x="439738" y="424813"/>
            <a:chExt cx="2065336" cy="45720"/>
          </a:xfrm>
        </p:grpSpPr>
        <p:sp>
          <p:nvSpPr>
            <p:cNvPr id="10" name="Rounded Rectangle 9">
              <a:extLst>
                <a:ext uri="{FF2B5EF4-FFF2-40B4-BE49-F238E27FC236}">
                  <a16:creationId xmlns:a16="http://schemas.microsoft.com/office/drawing/2014/main" id="{95C29F04-4304-001C-78B5-257F280BF97C}"/>
                </a:ext>
              </a:extLst>
            </p:cNvPr>
            <p:cNvSpPr/>
            <p:nvPr userDrawn="1"/>
          </p:nvSpPr>
          <p:spPr>
            <a:xfrm>
              <a:off x="2166746" y="424813"/>
              <a:ext cx="338328" cy="4572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1" name="Rounded Rectangle 10">
              <a:extLst>
                <a:ext uri="{FF2B5EF4-FFF2-40B4-BE49-F238E27FC236}">
                  <a16:creationId xmlns:a16="http://schemas.microsoft.com/office/drawing/2014/main" id="{55D5D0D9-773B-F308-01CE-F818F13EBC99}"/>
                </a:ext>
              </a:extLst>
            </p:cNvPr>
            <p:cNvSpPr/>
            <p:nvPr userDrawn="1"/>
          </p:nvSpPr>
          <p:spPr>
            <a:xfrm>
              <a:off x="1533528" y="424813"/>
              <a:ext cx="685800" cy="45720"/>
            </a:xfrm>
            <a:prstGeom prst="roundRect">
              <a:avLst>
                <a:gd name="adj" fmla="val 5000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2" name="Rounded Rectangle 11">
              <a:extLst>
                <a:ext uri="{FF2B5EF4-FFF2-40B4-BE49-F238E27FC236}">
                  <a16:creationId xmlns:a16="http://schemas.microsoft.com/office/drawing/2014/main" id="{1A0BD0A9-A575-3D17-25F0-FEEB8D93680D}"/>
                </a:ext>
              </a:extLst>
            </p:cNvPr>
            <p:cNvSpPr/>
            <p:nvPr userDrawn="1"/>
          </p:nvSpPr>
          <p:spPr>
            <a:xfrm>
              <a:off x="439738" y="424813"/>
              <a:ext cx="1280160" cy="45720"/>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
        <p:nvSpPr>
          <p:cNvPr id="4" name="Text Placeholder 6">
            <a:extLst>
              <a:ext uri="{FF2B5EF4-FFF2-40B4-BE49-F238E27FC236}">
                <a16:creationId xmlns:a16="http://schemas.microsoft.com/office/drawing/2014/main" id="{74F0593B-B164-360D-0685-E5588F7F8851}"/>
              </a:ext>
            </a:extLst>
          </p:cNvPr>
          <p:cNvSpPr>
            <a:spLocks noGrp="1"/>
          </p:cNvSpPr>
          <p:nvPr>
            <p:ph type="body" sz="quarter" idx="10" hasCustomPrompt="1"/>
          </p:nvPr>
        </p:nvSpPr>
        <p:spPr>
          <a:xfrm>
            <a:off x="6176437" y="2286006"/>
            <a:ext cx="4036667" cy="2285994"/>
          </a:xfrm>
          <a:ln>
            <a:solidFill>
              <a:schemeClr val="accent1"/>
            </a:solidFill>
          </a:ln>
        </p:spPr>
        <p:txBody>
          <a:bodyPr lIns="45720" tIns="45720" rIns="45720" bIns="45720">
            <a:normAutofit/>
          </a:bodyPr>
          <a:lstStyle>
            <a:lvl1pPr marL="0" indent="0" algn="l">
              <a:buFont typeface="+mj-lt"/>
              <a:buNone/>
              <a:tabLst/>
              <a:defRPr sz="1200" b="0">
                <a:solidFill>
                  <a:schemeClr val="accent1"/>
                </a:solidFill>
              </a:defRPr>
            </a:lvl1pPr>
          </a:lstStyle>
          <a:p>
            <a:pPr lvl="0"/>
            <a:r>
              <a:rPr lang="en-US"/>
              <a:t>Shoot video/cameo middle-right justified so the face centers on this shape and the eyes are positioned at, just above, or just below top line of this shape (this shape is middle-right composition quadrant).</a:t>
            </a:r>
            <a:br>
              <a:rPr lang="en-US"/>
            </a:br>
            <a:r>
              <a:rPr lang="en-US"/>
              <a:t>Video should be sized and cropped to fill the slide.</a:t>
            </a:r>
            <a:br>
              <a:rPr lang="en-US"/>
            </a:br>
            <a:r>
              <a:rPr lang="en-US"/>
              <a:t>After adding video, access the Slide Master and copy/paste the 1) Slide Title, 2) Tri-colored Line (underneath slide title, and 3) Text Placeholder Box (if needed) over the video.</a:t>
            </a:r>
            <a:br>
              <a:rPr lang="en-US"/>
            </a:br>
            <a:r>
              <a:rPr lang="en-US"/>
              <a:t>No other text or images should appear on this slide</a:t>
            </a:r>
          </a:p>
        </p:txBody>
      </p:sp>
    </p:spTree>
    <p:custDataLst>
      <p:tags r:id="rId1"/>
    </p:custDataLst>
    <p:extLst>
      <p:ext uri="{BB962C8B-B14F-4D97-AF65-F5344CB8AC3E}">
        <p14:creationId xmlns:p14="http://schemas.microsoft.com/office/powerpoint/2010/main" val="34089640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221117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1F09D0D-F341-4D45-8D61-C9D1D85B6654}"/>
              </a:ext>
            </a:extLst>
          </p:cNvPr>
          <p:cNvSpPr>
            <a:spLocks noGrp="1"/>
          </p:cNvSpPr>
          <p:nvPr>
            <p:ph type="sldNum" sz="quarter" idx="10"/>
          </p:nvPr>
        </p:nvSpPr>
        <p:spPr/>
        <p:txBody>
          <a:bodyPr/>
          <a:lstStyle/>
          <a:p>
            <a:pPr algn="r"/>
            <a:fld id="{88BBD975-1D71-234B-AB99-C86F7A98C2B7}" type="slidenum">
              <a:rPr lang="en-US" smtClean="0"/>
              <a:pPr algn="r"/>
              <a:t>‹#›</a:t>
            </a:fld>
            <a:endParaRPr lang="en-US"/>
          </a:p>
        </p:txBody>
      </p:sp>
      <p:pic>
        <p:nvPicPr>
          <p:cNvPr id="4" name="Picture 3" descr="Two women working">
            <a:extLst>
              <a:ext uri="{FF2B5EF4-FFF2-40B4-BE49-F238E27FC236}">
                <a16:creationId xmlns:a16="http://schemas.microsoft.com/office/drawing/2014/main" id="{92E80F3B-33D0-7847-BFF9-AEA9752B744A}"/>
              </a:ext>
            </a:extLst>
          </p:cNvPr>
          <p:cNvPicPr>
            <a:picLocks/>
          </p:cNvPicPr>
          <p:nvPr userDrawn="1"/>
        </p:nvPicPr>
        <p:blipFill rotWithShape="1">
          <a:blip r:embed="rId2"/>
          <a:srcRect b="15626"/>
          <a:stretch/>
        </p:blipFill>
        <p:spPr>
          <a:xfrm flipH="1">
            <a:off x="0" y="0"/>
            <a:ext cx="12192000" cy="6858000"/>
          </a:xfrm>
          <a:prstGeom prst="rect">
            <a:avLst/>
          </a:prstGeom>
        </p:spPr>
      </p:pic>
      <p:sp>
        <p:nvSpPr>
          <p:cNvPr id="5" name="Rectangle 4">
            <a:extLst>
              <a:ext uri="{FF2B5EF4-FFF2-40B4-BE49-F238E27FC236}">
                <a16:creationId xmlns:a16="http://schemas.microsoft.com/office/drawing/2014/main" id="{DF809D72-53EC-BF43-BBEA-0A52AB69B2F9}"/>
              </a:ext>
            </a:extLst>
          </p:cNvPr>
          <p:cNvSpPr/>
          <p:nvPr userDrawn="1"/>
        </p:nvSpPr>
        <p:spPr>
          <a:xfrm>
            <a:off x="0" y="5352810"/>
            <a:ext cx="12188952" cy="584775"/>
          </a:xfrm>
          <a:prstGeom prst="rect">
            <a:avLst/>
          </a:prstGeom>
          <a:solidFill>
            <a:srgbClr val="002D7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A9BCF0CD-D6DD-DB41-A51F-A6DA4BA46AA2}"/>
              </a:ext>
            </a:extLst>
          </p:cNvPr>
          <p:cNvSpPr/>
          <p:nvPr userDrawn="1"/>
        </p:nvSpPr>
        <p:spPr>
          <a:xfrm>
            <a:off x="-1219201" y="139488"/>
            <a:ext cx="5683625" cy="985119"/>
          </a:xfrm>
          <a:prstGeom prst="roundRect">
            <a:avLst>
              <a:gd name="adj" fmla="val 50000"/>
            </a:avLst>
          </a:prstGeom>
          <a:solidFill>
            <a:srgbClr val="002D7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DE84168-6F37-E143-ADD6-6815369A7F93}"/>
              </a:ext>
            </a:extLst>
          </p:cNvPr>
          <p:cNvSpPr txBox="1"/>
          <p:nvPr userDrawn="1"/>
        </p:nvSpPr>
        <p:spPr>
          <a:xfrm>
            <a:off x="1246448" y="6069574"/>
            <a:ext cx="1469985" cy="307777"/>
          </a:xfrm>
          <a:prstGeom prst="rect">
            <a:avLst/>
          </a:prstGeom>
          <a:noFill/>
          <a:ln w="6350">
            <a:noFill/>
          </a:ln>
        </p:spPr>
        <p:txBody>
          <a:bodyPr wrap="square" lIns="0" tIns="0" rIns="0" bIns="0" rtlCol="0" anchor="ctr" anchorCtr="0">
            <a:spAutoFit/>
          </a:bodyPr>
          <a:lstStyle/>
          <a:p>
            <a:r>
              <a:rPr lang="en-US" sz="2000" b="1">
                <a:solidFill>
                  <a:srgbClr val="F2A900"/>
                </a:solidFill>
                <a:latin typeface="Roboto" panose="02000000000000000000" pitchFamily="2" charset="0"/>
                <a:ea typeface="Roboto" panose="02000000000000000000" pitchFamily="2" charset="0"/>
              </a:rPr>
              <a:t>WORKSHOP</a:t>
            </a:r>
          </a:p>
        </p:txBody>
      </p:sp>
      <p:sp>
        <p:nvSpPr>
          <p:cNvPr id="12" name="TextBox 11">
            <a:extLst>
              <a:ext uri="{FF2B5EF4-FFF2-40B4-BE49-F238E27FC236}">
                <a16:creationId xmlns:a16="http://schemas.microsoft.com/office/drawing/2014/main" id="{E152C9B0-BE14-0E4E-9397-607CBFD07873}"/>
              </a:ext>
            </a:extLst>
          </p:cNvPr>
          <p:cNvSpPr txBox="1"/>
          <p:nvPr userDrawn="1"/>
        </p:nvSpPr>
        <p:spPr>
          <a:xfrm>
            <a:off x="0" y="5352810"/>
            <a:ext cx="12192001" cy="584775"/>
          </a:xfrm>
          <a:prstGeom prst="rect">
            <a:avLst/>
          </a:prstGeom>
          <a:noFill/>
        </p:spPr>
        <p:txBody>
          <a:bodyPr wrap="square" lIns="0" tIns="0" rIns="0" bIns="0" rtlCol="0">
            <a:spAutoFit/>
          </a:bodyPr>
          <a:lstStyle/>
          <a:p>
            <a:pPr algn="ctr"/>
            <a:r>
              <a:rPr lang="en-US" sz="3800">
                <a:solidFill>
                  <a:schemeClr val="bg1"/>
                </a:solidFill>
                <a:latin typeface="Roboto Light" panose="02000000000000000000" pitchFamily="2" charset="0"/>
                <a:ea typeface="Roboto Light" panose="02000000000000000000" pitchFamily="2" charset="0"/>
              </a:rPr>
              <a:t>Annual Performance &amp; Goal Setting Workshop</a:t>
            </a:r>
          </a:p>
        </p:txBody>
      </p:sp>
      <p:sp>
        <p:nvSpPr>
          <p:cNvPr id="23" name="Text Placeholder 22">
            <a:extLst>
              <a:ext uri="{FF2B5EF4-FFF2-40B4-BE49-F238E27FC236}">
                <a16:creationId xmlns:a16="http://schemas.microsoft.com/office/drawing/2014/main" id="{D9F912D3-A0F9-FB4B-9A22-8438EDF73925}"/>
              </a:ext>
            </a:extLst>
          </p:cNvPr>
          <p:cNvSpPr>
            <a:spLocks noGrp="1"/>
          </p:cNvSpPr>
          <p:nvPr>
            <p:ph type="body" sz="quarter" idx="11" hasCustomPrompt="1"/>
          </p:nvPr>
        </p:nvSpPr>
        <p:spPr>
          <a:xfrm>
            <a:off x="2804533" y="6084423"/>
            <a:ext cx="279094" cy="307776"/>
          </a:xfrm>
          <a:ln w="12700">
            <a:noFill/>
          </a:ln>
        </p:spPr>
        <p:txBody>
          <a:bodyPr anchor="ctr" anchorCtr="0">
            <a:noAutofit/>
          </a:bodyPr>
          <a:lstStyle>
            <a:lvl1pPr>
              <a:defRPr sz="2000" b="1" i="0">
                <a:solidFill>
                  <a:srgbClr val="F2A900"/>
                </a:solidFill>
                <a:latin typeface="Roboto" panose="02000000000000000000" pitchFamily="2" charset="0"/>
                <a:ea typeface="Roboto" panose="02000000000000000000" pitchFamily="2" charset="0"/>
              </a:defRPr>
            </a:lvl1pPr>
          </a:lstStyle>
          <a:p>
            <a:pPr lvl="0"/>
            <a:r>
              <a:rPr lang="en-US"/>
              <a:t>#</a:t>
            </a:r>
          </a:p>
        </p:txBody>
      </p:sp>
      <p:sp>
        <p:nvSpPr>
          <p:cNvPr id="24" name="Text Placeholder 22">
            <a:extLst>
              <a:ext uri="{FF2B5EF4-FFF2-40B4-BE49-F238E27FC236}">
                <a16:creationId xmlns:a16="http://schemas.microsoft.com/office/drawing/2014/main" id="{CE0DC002-9B0C-B34F-B338-2942B611C939}"/>
              </a:ext>
            </a:extLst>
          </p:cNvPr>
          <p:cNvSpPr>
            <a:spLocks noGrp="1"/>
          </p:cNvSpPr>
          <p:nvPr>
            <p:ph type="body" sz="quarter" idx="12" hasCustomPrompt="1"/>
          </p:nvPr>
        </p:nvSpPr>
        <p:spPr>
          <a:xfrm>
            <a:off x="3384551" y="6084423"/>
            <a:ext cx="4171945" cy="307776"/>
          </a:xfrm>
          <a:ln w="12700">
            <a:noFill/>
          </a:ln>
        </p:spPr>
        <p:txBody>
          <a:bodyPr anchor="ctr" anchorCtr="0">
            <a:noAutofit/>
          </a:bodyPr>
          <a:lstStyle>
            <a:lvl1pPr algn="l">
              <a:defRPr sz="2000" b="1" i="0">
                <a:solidFill>
                  <a:srgbClr val="F2A900"/>
                </a:solidFill>
                <a:latin typeface="Roboto" panose="02000000000000000000" pitchFamily="2" charset="0"/>
                <a:ea typeface="Roboto" panose="02000000000000000000" pitchFamily="2" charset="0"/>
              </a:defRPr>
            </a:lvl1pPr>
          </a:lstStyle>
          <a:p>
            <a:pPr lvl="0"/>
            <a:r>
              <a:rPr lang="en-US"/>
              <a:t>MARCH 10, 2022</a:t>
            </a:r>
          </a:p>
        </p:txBody>
      </p:sp>
      <p:cxnSp>
        <p:nvCxnSpPr>
          <p:cNvPr id="33" name="Straight Connector 32">
            <a:extLst>
              <a:ext uri="{FF2B5EF4-FFF2-40B4-BE49-F238E27FC236}">
                <a16:creationId xmlns:a16="http://schemas.microsoft.com/office/drawing/2014/main" id="{8B08D68E-5223-714A-802D-5E06ECB37EF6}"/>
              </a:ext>
            </a:extLst>
          </p:cNvPr>
          <p:cNvCxnSpPr>
            <a:cxnSpLocks/>
          </p:cNvCxnSpPr>
          <p:nvPr userDrawn="1"/>
        </p:nvCxnSpPr>
        <p:spPr>
          <a:xfrm>
            <a:off x="3159125" y="6069574"/>
            <a:ext cx="0" cy="307777"/>
          </a:xfrm>
          <a:prstGeom prst="line">
            <a:avLst/>
          </a:prstGeom>
          <a:ln w="12700" cap="rnd">
            <a:solidFill>
              <a:srgbClr val="F2A900"/>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39D8AE5B-266B-57F0-74EA-5681F98436D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230479" y="195206"/>
            <a:ext cx="3095894" cy="856608"/>
          </a:xfrm>
          <a:prstGeom prst="rect">
            <a:avLst/>
          </a:prstGeom>
        </p:spPr>
      </p:pic>
    </p:spTree>
    <p:extLst>
      <p:ext uri="{BB962C8B-B14F-4D97-AF65-F5344CB8AC3E}">
        <p14:creationId xmlns:p14="http://schemas.microsoft.com/office/powerpoint/2010/main" val="1005470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Agenda 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 Agenda B">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1530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roduction A">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troduction B">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gd name="adj" fmla="val 17893"/>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accent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158256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ags" Target="../tags/tag6.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custDataLst>
      <p:tags r:id="rId24"/>
    </p:custDataLst>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85" r:id="rId1"/>
    <p:sldLayoutId id="2147483666" r:id="rId2"/>
    <p:sldLayoutId id="2147483664" r:id="rId3"/>
    <p:sldLayoutId id="2147483662" r:id="rId4"/>
    <p:sldLayoutId id="2147483686" r:id="rId5"/>
    <p:sldLayoutId id="2147483660" r:id="rId6"/>
    <p:sldLayoutId id="2147483667" r:id="rId7"/>
    <p:sldLayoutId id="2147483661" r:id="rId8"/>
    <p:sldLayoutId id="2147483668" r:id="rId9"/>
    <p:sldLayoutId id="2147483694" r:id="rId10"/>
    <p:sldLayoutId id="2147483669" r:id="rId11"/>
    <p:sldLayoutId id="2147483687" r:id="rId12"/>
    <p:sldLayoutId id="2147483688" r:id="rId13"/>
    <p:sldLayoutId id="2147483695" r:id="rId14"/>
    <p:sldLayoutId id="2147483689" r:id="rId15"/>
    <p:sldLayoutId id="2147483690" r:id="rId16"/>
    <p:sldLayoutId id="2147483693" r:id="rId17"/>
    <p:sldLayoutId id="2147483671" r:id="rId18"/>
    <p:sldLayoutId id="2147483670" r:id="rId19"/>
    <p:sldLayoutId id="2147483692" r:id="rId20"/>
    <p:sldLayoutId id="2147483691" r:id="rId21"/>
    <p:sldLayoutId id="2147483663" r:id="rId22"/>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9AA62C-2085-BE9A-DA15-BF00727583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77CC725-70B2-EF7D-6F61-0647577D28B3}"/>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720D7DE3-4C39-0253-E3F1-DFA314CC3D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mn-lt"/>
              </a:defRPr>
            </a:lvl1pPr>
          </a:lstStyle>
          <a:p>
            <a:fld id="{889C79C2-01FA-B14F-AA9F-9752ACF96B89}" type="datetimeFigureOut">
              <a:rPr lang="en-US" smtClean="0"/>
              <a:pPr/>
              <a:t>8/17/2023</a:t>
            </a:fld>
            <a:endParaRPr lang="en-US"/>
          </a:p>
        </p:txBody>
      </p:sp>
      <p:sp>
        <p:nvSpPr>
          <p:cNvPr id="5" name="Footer Placeholder 4">
            <a:extLst>
              <a:ext uri="{FF2B5EF4-FFF2-40B4-BE49-F238E27FC236}">
                <a16:creationId xmlns:a16="http://schemas.microsoft.com/office/drawing/2014/main" id="{6B4E98DD-7C77-DA7C-CBA6-D70C181403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n-lt"/>
              </a:defRPr>
            </a:lvl1pPr>
          </a:lstStyle>
          <a:p>
            <a:endParaRPr lang="en-US"/>
          </a:p>
        </p:txBody>
      </p:sp>
      <p:sp>
        <p:nvSpPr>
          <p:cNvPr id="6" name="Slide Number Placeholder 5">
            <a:extLst>
              <a:ext uri="{FF2B5EF4-FFF2-40B4-BE49-F238E27FC236}">
                <a16:creationId xmlns:a16="http://schemas.microsoft.com/office/drawing/2014/main" id="{8BB6C77B-CDB7-5644-5936-2DA3904634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457ECD68-1ACE-9547-B31B-FB2068E3EAAF}" type="slidenum">
              <a:rPr lang="en-US" smtClean="0"/>
              <a:pPr/>
              <a:t>‹#›</a:t>
            </a:fld>
            <a:endParaRPr lang="en-US"/>
          </a:p>
        </p:txBody>
      </p:sp>
    </p:spTree>
    <p:custDataLst>
      <p:tags r:id="rId13"/>
    </p:custDataLst>
    <p:extLst>
      <p:ext uri="{BB962C8B-B14F-4D97-AF65-F5344CB8AC3E}">
        <p14:creationId xmlns:p14="http://schemas.microsoft.com/office/powerpoint/2010/main" val="22000211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accent4"/>
          </a:solidFill>
          <a:latin typeface="+mn-lt"/>
          <a:ea typeface="+mj-ea"/>
          <a:cs typeface="+mj-cs"/>
        </a:defRPr>
      </a:lvl1pPr>
    </p:titleStyle>
    <p:bodyStyle>
      <a:lvl1pPr marL="228600" indent="-228600" algn="l" defTabSz="914400" rtl="0" eaLnBrk="1" latinLnBrk="0" hangingPunct="1">
        <a:lnSpc>
          <a:spcPct val="90000"/>
        </a:lnSpc>
        <a:spcBef>
          <a:spcPts val="1000"/>
        </a:spcBef>
        <a:buFont typeface="System Font Regular"/>
        <a:buChar char="&gt;"/>
        <a:defRPr sz="2400" b="0" i="0" kern="1200">
          <a:solidFill>
            <a:schemeClr val="accent1"/>
          </a:solidFill>
          <a:latin typeface="Calibri Light" panose="020F0302020204030204" pitchFamily="34" charset="0"/>
          <a:ea typeface="+mn-ea"/>
          <a:cs typeface="Calibri Light" panose="020F0302020204030204" pitchFamily="34" charset="0"/>
        </a:defRPr>
      </a:lvl1pPr>
      <a:lvl2pPr marL="465138" indent="-228600" algn="l" defTabSz="914400" rtl="0" eaLnBrk="1" latinLnBrk="0" hangingPunct="1">
        <a:lnSpc>
          <a:spcPct val="90000"/>
        </a:lnSpc>
        <a:spcBef>
          <a:spcPts val="500"/>
        </a:spcBef>
        <a:buFont typeface="System Font Regular"/>
        <a:buChar char="&gt;"/>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693738" indent="-228600" algn="l" defTabSz="914400" rtl="0" eaLnBrk="1" latinLnBrk="0" hangingPunct="1">
        <a:lnSpc>
          <a:spcPct val="90000"/>
        </a:lnSpc>
        <a:spcBef>
          <a:spcPts val="500"/>
        </a:spcBef>
        <a:buFont typeface="System Font Regular"/>
        <a:buChar char="&gt;"/>
        <a:tabLst/>
        <a:defRPr sz="1600" b="0" i="0" kern="1200">
          <a:solidFill>
            <a:schemeClr val="accent1"/>
          </a:solidFill>
          <a:latin typeface="Calibri Light" panose="020F0302020204030204" pitchFamily="34" charset="0"/>
          <a:ea typeface="+mn-ea"/>
          <a:cs typeface="Calibri Light" panose="020F0302020204030204" pitchFamily="34" charset="0"/>
        </a:defRPr>
      </a:lvl3pPr>
      <a:lvl4pPr marL="922338" indent="-228600" algn="l" defTabSz="914400" rtl="0" eaLnBrk="1" latinLnBrk="0" hangingPunct="1">
        <a:lnSpc>
          <a:spcPct val="90000"/>
        </a:lnSpc>
        <a:spcBef>
          <a:spcPts val="500"/>
        </a:spcBef>
        <a:buFont typeface="System Font Regular"/>
        <a:buChar char="&gt;"/>
        <a:tabLst/>
        <a:defRPr sz="1200" b="0" i="0" kern="1200">
          <a:solidFill>
            <a:schemeClr val="accent1"/>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System Font Regular"/>
        <a:buChar char="&gt;"/>
        <a:defRPr sz="18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ags" Target="../tags/tag2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6.xml"/><Relationship Id="rId1" Type="http://schemas.openxmlformats.org/officeDocument/2006/relationships/tags" Target="../tags/tag28.xml"/><Relationship Id="rId4" Type="http://schemas.microsoft.com/office/2018/10/relationships/comments" Target="../comments/modernComment_113_8491FFB2.xml"/></Relationships>
</file>

<file path=ppt/slides/_rels/slide12.xml.rels><?xml version="1.0" encoding="UTF-8" standalone="yes"?>
<Relationships xmlns="http://schemas.openxmlformats.org/package/2006/relationships"><Relationship Id="rId3" Type="http://schemas.openxmlformats.org/officeDocument/2006/relationships/hyperlink" Target="https://knowledge.nyserda.ny.gov/display/PUBLIC/Charge+Ready+User+Guide" TargetMode="External"/><Relationship Id="rId2" Type="http://schemas.openxmlformats.org/officeDocument/2006/relationships/slideLayout" Target="../slideLayouts/slideLayout26.xml"/><Relationship Id="rId1" Type="http://schemas.openxmlformats.org/officeDocument/2006/relationships/tags" Target="../tags/tag29.xml"/></Relationships>
</file>

<file path=ppt/slides/_rels/slide13.xml.rels><?xml version="1.0" encoding="UTF-8" standalone="yes"?>
<Relationships xmlns="http://schemas.openxmlformats.org/package/2006/relationships"><Relationship Id="rId3" Type="http://schemas.microsoft.com/office/2018/10/relationships/comments" Target="../comments/modernComment_110_64438C05.xml"/><Relationship Id="rId2" Type="http://schemas.openxmlformats.org/officeDocument/2006/relationships/slideLayout" Target="../slideLayouts/slideLayout20.xml"/><Relationship Id="rId1" Type="http://schemas.openxmlformats.org/officeDocument/2006/relationships/tags" Target="../tags/tag3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3.xml.rels><?xml version="1.0" encoding="UTF-8" standalone="yes"?>
<Relationships xmlns="http://schemas.openxmlformats.org/package/2006/relationships"><Relationship Id="rId3" Type="http://schemas.microsoft.com/office/2018/10/relationships/comments" Target="../comments/modernComment_104_232332FC.xml"/><Relationship Id="rId2" Type="http://schemas.openxmlformats.org/officeDocument/2006/relationships/slideLayout" Target="../slideLayouts/slideLayout26.xml"/><Relationship Id="rId1" Type="http://schemas.openxmlformats.org/officeDocument/2006/relationships/tags" Target="../tags/tag20.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2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22.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16_FEB49D3F.xml"/><Relationship Id="rId2" Type="http://schemas.openxmlformats.org/officeDocument/2006/relationships/slideLayout" Target="../slideLayouts/slideLayout26.xml"/><Relationship Id="rId1" Type="http://schemas.openxmlformats.org/officeDocument/2006/relationships/tags" Target="../tags/tag23.xml"/></Relationships>
</file>

<file path=ppt/slides/_rels/slide7.xml.rels><?xml version="1.0" encoding="UTF-8" standalone="yes"?>
<Relationships xmlns="http://schemas.openxmlformats.org/package/2006/relationships"><Relationship Id="rId3" Type="http://schemas.microsoft.com/office/2018/10/relationships/comments" Target="../comments/modernComment_118_D5FEBFCC.xml"/><Relationship Id="rId2" Type="http://schemas.openxmlformats.org/officeDocument/2006/relationships/slideLayout" Target="../slideLayouts/slideLayout26.xml"/><Relationship Id="rId1" Type="http://schemas.openxmlformats.org/officeDocument/2006/relationships/tags" Target="../tags/tag2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25.xml"/></Relationships>
</file>

<file path=ppt/slides/_rels/slide9.xml.rels><?xml version="1.0" encoding="UTF-8" standalone="yes"?>
<Relationships xmlns="http://schemas.openxmlformats.org/package/2006/relationships"><Relationship Id="rId3" Type="http://schemas.microsoft.com/office/2018/10/relationships/comments" Target="../comments/modernComment_115_12C267B0.xml"/><Relationship Id="rId2" Type="http://schemas.openxmlformats.org/officeDocument/2006/relationships/slideLayout" Target="../slideLayouts/slideLayout26.xml"/><Relationship Id="rId1"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CE8C207-BB0E-AC6F-DCBB-F7AD4111D23A}"/>
              </a:ext>
            </a:extLst>
          </p:cNvPr>
          <p:cNvSpPr>
            <a:spLocks noGrp="1"/>
          </p:cNvSpPr>
          <p:nvPr>
            <p:ph type="body" sz="quarter" idx="11"/>
          </p:nvPr>
        </p:nvSpPr>
        <p:spPr>
          <a:xfrm>
            <a:off x="450471" y="2988906"/>
            <a:ext cx="4511731" cy="440094"/>
          </a:xfrm>
        </p:spPr>
        <p:txBody>
          <a:bodyPr/>
          <a:lstStyle/>
          <a:p>
            <a:r>
              <a:rPr lang="en-US"/>
              <a:t>Program Updates</a:t>
            </a:r>
          </a:p>
        </p:txBody>
      </p:sp>
      <p:sp>
        <p:nvSpPr>
          <p:cNvPr id="2" name="Title 1">
            <a:extLst>
              <a:ext uri="{FF2B5EF4-FFF2-40B4-BE49-F238E27FC236}">
                <a16:creationId xmlns:a16="http://schemas.microsoft.com/office/drawing/2014/main" id="{7F21CFE3-29E0-D99C-2F06-CE4FA027773E}"/>
              </a:ext>
            </a:extLst>
          </p:cNvPr>
          <p:cNvSpPr>
            <a:spLocks noGrp="1"/>
          </p:cNvSpPr>
          <p:nvPr>
            <p:ph type="title"/>
          </p:nvPr>
        </p:nvSpPr>
        <p:spPr>
          <a:xfrm>
            <a:off x="451143" y="2430546"/>
            <a:ext cx="5428796" cy="440093"/>
          </a:xfrm>
        </p:spPr>
        <p:txBody>
          <a:bodyPr/>
          <a:lstStyle/>
          <a:p>
            <a:r>
              <a:rPr lang="en-US" sz="4400">
                <a:effectLst>
                  <a:glow rad="228600">
                    <a:schemeClr val="accent6">
                      <a:satMod val="175000"/>
                      <a:alpha val="40000"/>
                    </a:schemeClr>
                  </a:glow>
                </a:effectLst>
              </a:rPr>
              <a:t>Charge Ready NY 2.0</a:t>
            </a:r>
          </a:p>
        </p:txBody>
      </p:sp>
    </p:spTree>
    <p:custDataLst>
      <p:tags r:id="rId1"/>
    </p:custDataLst>
    <p:extLst>
      <p:ext uri="{BB962C8B-B14F-4D97-AF65-F5344CB8AC3E}">
        <p14:creationId xmlns:p14="http://schemas.microsoft.com/office/powerpoint/2010/main" val="598762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063CA6-7CCC-5255-6E9D-FBCF4ECEB700}"/>
              </a:ext>
            </a:extLst>
          </p:cNvPr>
          <p:cNvSpPr>
            <a:spLocks noGrp="1"/>
          </p:cNvSpPr>
          <p:nvPr>
            <p:ph type="title"/>
          </p:nvPr>
        </p:nvSpPr>
        <p:spPr/>
        <p:txBody>
          <a:bodyPr/>
          <a:lstStyle/>
          <a:p>
            <a:r>
              <a:rPr lang="en-US"/>
              <a:t>Demos</a:t>
            </a:r>
          </a:p>
        </p:txBody>
      </p:sp>
    </p:spTree>
    <p:custDataLst>
      <p:tags r:id="rId1"/>
    </p:custDataLst>
    <p:extLst>
      <p:ext uri="{BB962C8B-B14F-4D97-AF65-F5344CB8AC3E}">
        <p14:creationId xmlns:p14="http://schemas.microsoft.com/office/powerpoint/2010/main" val="1114536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54FBB-4E67-EB64-E430-AF06C877CD24}"/>
              </a:ext>
            </a:extLst>
          </p:cNvPr>
          <p:cNvSpPr>
            <a:spLocks noGrp="1"/>
          </p:cNvSpPr>
          <p:nvPr>
            <p:ph type="ctrTitle"/>
          </p:nvPr>
        </p:nvSpPr>
        <p:spPr/>
        <p:txBody>
          <a:bodyPr>
            <a:noAutofit/>
          </a:bodyPr>
          <a:lstStyle/>
          <a:p>
            <a:r>
              <a:rPr lang="en-US"/>
              <a:t>Salesforce Demo</a:t>
            </a:r>
          </a:p>
        </p:txBody>
      </p:sp>
      <p:sp>
        <p:nvSpPr>
          <p:cNvPr id="3" name="Text Placeholder 2">
            <a:extLst>
              <a:ext uri="{FF2B5EF4-FFF2-40B4-BE49-F238E27FC236}">
                <a16:creationId xmlns:a16="http://schemas.microsoft.com/office/drawing/2014/main" id="{93014EFD-E080-9EA8-2CEB-12E9479026E3}"/>
              </a:ext>
            </a:extLst>
          </p:cNvPr>
          <p:cNvSpPr>
            <a:spLocks noGrp="1"/>
          </p:cNvSpPr>
          <p:nvPr>
            <p:ph type="subTitle" idx="1"/>
          </p:nvPr>
        </p:nvSpPr>
        <p:spPr>
          <a:xfrm>
            <a:off x="438150" y="625472"/>
            <a:ext cx="11319238" cy="418137"/>
          </a:xfrm>
        </p:spPr>
        <p:txBody>
          <a:bodyPr/>
          <a:lstStyle/>
          <a:p>
            <a:r>
              <a:rPr lang="en-US" sz="2400">
                <a:latin typeface="Calibri" panose="020F0502020204030204" pitchFamily="34" charset="0"/>
                <a:cs typeface="Calibri" panose="020F0502020204030204" pitchFamily="34" charset="0"/>
              </a:rPr>
              <a:t>Participants use NYSERDA’s Salesforce Portal to complete and submit the following:</a:t>
            </a:r>
          </a:p>
        </p:txBody>
      </p:sp>
      <p:sp>
        <p:nvSpPr>
          <p:cNvPr id="10" name="Rectangle 9">
            <a:extLst>
              <a:ext uri="{FF2B5EF4-FFF2-40B4-BE49-F238E27FC236}">
                <a16:creationId xmlns:a16="http://schemas.microsoft.com/office/drawing/2014/main" id="{032464DE-7C1B-6583-BB25-472F12C31922}"/>
              </a:ext>
            </a:extLst>
          </p:cNvPr>
          <p:cNvSpPr/>
          <p:nvPr/>
        </p:nvSpPr>
        <p:spPr>
          <a:xfrm>
            <a:off x="431075" y="1560443"/>
            <a:ext cx="3657599" cy="1997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Calibri" panose="020F0502020204030204" pitchFamily="34" charset="0"/>
              <a:buChar char="&gt;"/>
            </a:pPr>
            <a:r>
              <a:rPr lang="en-US">
                <a:solidFill>
                  <a:schemeClr val="accent1"/>
                </a:solidFill>
              </a:rPr>
              <a:t>5 steps</a:t>
            </a:r>
          </a:p>
          <a:p>
            <a:pPr marL="285750" indent="-285750">
              <a:buFont typeface="Calibri" panose="020F0502020204030204" pitchFamily="34" charset="0"/>
              <a:buChar char="&gt;"/>
            </a:pPr>
            <a:r>
              <a:rPr lang="en-US">
                <a:solidFill>
                  <a:schemeClr val="accent1"/>
                </a:solidFill>
              </a:rPr>
              <a:t>If you already completed prior to this program update, you would need to complete a new one for Charge Ready 2.0</a:t>
            </a:r>
          </a:p>
        </p:txBody>
      </p:sp>
      <p:sp>
        <p:nvSpPr>
          <p:cNvPr id="12" name="Rectangle: Top Corners Rounded 11">
            <a:extLst>
              <a:ext uri="{FF2B5EF4-FFF2-40B4-BE49-F238E27FC236}">
                <a16:creationId xmlns:a16="http://schemas.microsoft.com/office/drawing/2014/main" id="{C795EEA6-326A-A773-B37D-D478C966AB3D}"/>
              </a:ext>
            </a:extLst>
          </p:cNvPr>
          <p:cNvSpPr/>
          <p:nvPr/>
        </p:nvSpPr>
        <p:spPr>
          <a:xfrm>
            <a:off x="434612" y="1043608"/>
            <a:ext cx="3657600" cy="516835"/>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Participant Agreement</a:t>
            </a:r>
          </a:p>
        </p:txBody>
      </p:sp>
      <p:sp>
        <p:nvSpPr>
          <p:cNvPr id="13" name="Rectangle: Top Corners Rounded 12">
            <a:extLst>
              <a:ext uri="{FF2B5EF4-FFF2-40B4-BE49-F238E27FC236}">
                <a16:creationId xmlns:a16="http://schemas.microsoft.com/office/drawing/2014/main" id="{7B1079F3-E332-C360-7C9F-7F5582915FA6}"/>
              </a:ext>
            </a:extLst>
          </p:cNvPr>
          <p:cNvSpPr/>
          <p:nvPr/>
        </p:nvSpPr>
        <p:spPr>
          <a:xfrm>
            <a:off x="4267200" y="1043608"/>
            <a:ext cx="3657600" cy="516835"/>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Project Application</a:t>
            </a:r>
          </a:p>
        </p:txBody>
      </p:sp>
      <p:sp>
        <p:nvSpPr>
          <p:cNvPr id="14" name="Rectangle: Top Corners Rounded 13">
            <a:extLst>
              <a:ext uri="{FF2B5EF4-FFF2-40B4-BE49-F238E27FC236}">
                <a16:creationId xmlns:a16="http://schemas.microsoft.com/office/drawing/2014/main" id="{52943146-B04F-0A77-833F-1E3994C59180}"/>
              </a:ext>
            </a:extLst>
          </p:cNvPr>
          <p:cNvSpPr/>
          <p:nvPr/>
        </p:nvSpPr>
        <p:spPr>
          <a:xfrm>
            <a:off x="8103326" y="1043608"/>
            <a:ext cx="3657600" cy="516835"/>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t>Pre-Approval Resubmission</a:t>
            </a:r>
          </a:p>
        </p:txBody>
      </p:sp>
      <p:sp>
        <p:nvSpPr>
          <p:cNvPr id="16" name="Rectangle 15">
            <a:extLst>
              <a:ext uri="{FF2B5EF4-FFF2-40B4-BE49-F238E27FC236}">
                <a16:creationId xmlns:a16="http://schemas.microsoft.com/office/drawing/2014/main" id="{DC380AA0-4ED2-4323-5F81-0081E7D4D1EF}"/>
              </a:ext>
            </a:extLst>
          </p:cNvPr>
          <p:cNvSpPr/>
          <p:nvPr/>
        </p:nvSpPr>
        <p:spPr>
          <a:xfrm>
            <a:off x="4270738" y="1560443"/>
            <a:ext cx="3657599" cy="1997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Calibri" panose="020F0502020204030204" pitchFamily="34" charset="0"/>
              <a:buChar char="&gt;"/>
            </a:pPr>
            <a:r>
              <a:rPr lang="en-US">
                <a:solidFill>
                  <a:schemeClr val="accent1"/>
                </a:solidFill>
              </a:rPr>
              <a:t>9 steps</a:t>
            </a:r>
          </a:p>
          <a:p>
            <a:pPr marL="285750" indent="-285750">
              <a:buFont typeface="Calibri" panose="020F0502020204030204" pitchFamily="34" charset="0"/>
              <a:buChar char="&gt;"/>
            </a:pPr>
            <a:r>
              <a:rPr lang="en-US">
                <a:solidFill>
                  <a:schemeClr val="accent1"/>
                </a:solidFill>
              </a:rPr>
              <a:t>Cannot be submitted until the Participant Agreement is complete and submitted</a:t>
            </a:r>
          </a:p>
        </p:txBody>
      </p:sp>
      <p:sp>
        <p:nvSpPr>
          <p:cNvPr id="17" name="Rectangle 16">
            <a:extLst>
              <a:ext uri="{FF2B5EF4-FFF2-40B4-BE49-F238E27FC236}">
                <a16:creationId xmlns:a16="http://schemas.microsoft.com/office/drawing/2014/main" id="{DCA77418-B295-550A-6E7D-65A9C8D8FA1D}"/>
              </a:ext>
            </a:extLst>
          </p:cNvPr>
          <p:cNvSpPr/>
          <p:nvPr/>
        </p:nvSpPr>
        <p:spPr>
          <a:xfrm>
            <a:off x="8106863" y="1560443"/>
            <a:ext cx="3657599" cy="1997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285750" indent="-285750">
              <a:buFont typeface="Calibri" panose="020F0502020204030204" pitchFamily="34" charset="0"/>
              <a:buChar char="&gt;"/>
            </a:pPr>
            <a:r>
              <a:rPr lang="en-US">
                <a:solidFill>
                  <a:schemeClr val="accent1"/>
                </a:solidFill>
              </a:rPr>
              <a:t>5 steps</a:t>
            </a:r>
          </a:p>
          <a:p>
            <a:pPr marL="285750" indent="-285750">
              <a:buFont typeface="Calibri" panose="020F0502020204030204" pitchFamily="34" charset="0"/>
              <a:buChar char="&gt;"/>
            </a:pPr>
            <a:r>
              <a:rPr lang="en-US">
                <a:solidFill>
                  <a:schemeClr val="accent1"/>
                </a:solidFill>
              </a:rPr>
              <a:t>Cannot be submitted until you are notified of the Project Application approval</a:t>
            </a:r>
          </a:p>
        </p:txBody>
      </p:sp>
      <p:sp>
        <p:nvSpPr>
          <p:cNvPr id="18" name="Text Placeholder 2">
            <a:extLst>
              <a:ext uri="{FF2B5EF4-FFF2-40B4-BE49-F238E27FC236}">
                <a16:creationId xmlns:a16="http://schemas.microsoft.com/office/drawing/2014/main" id="{F3C549CE-F78D-DA35-54B0-37FECAC645B6}"/>
              </a:ext>
            </a:extLst>
          </p:cNvPr>
          <p:cNvSpPr txBox="1">
            <a:spLocks/>
          </p:cNvSpPr>
          <p:nvPr/>
        </p:nvSpPr>
        <p:spPr>
          <a:xfrm>
            <a:off x="431075" y="3917470"/>
            <a:ext cx="11319238" cy="1997515"/>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System Font Regular"/>
              <a:buNone/>
              <a:defRPr sz="2400" b="0" i="0" kern="1200">
                <a:solidFill>
                  <a:schemeClr val="accent1"/>
                </a:solidFill>
                <a:latin typeface="Calibri Light" panose="020F0302020204030204" pitchFamily="34" charset="0"/>
                <a:ea typeface="+mn-ea"/>
                <a:cs typeface="Calibri Light" panose="020F0302020204030204" pitchFamily="34" charset="0"/>
              </a:defRPr>
            </a:lvl1pPr>
            <a:lvl2pPr marL="457200" indent="0" algn="ctr" defTabSz="914400" rtl="0" eaLnBrk="1" latinLnBrk="0" hangingPunct="1">
              <a:lnSpc>
                <a:spcPct val="90000"/>
              </a:lnSpc>
              <a:spcBef>
                <a:spcPts val="500"/>
              </a:spcBef>
              <a:buFont typeface="System Font Regular"/>
              <a:buNone/>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914400" indent="0" algn="ctr" defTabSz="914400" rtl="0" eaLnBrk="1" latinLnBrk="0" hangingPunct="1">
              <a:lnSpc>
                <a:spcPct val="90000"/>
              </a:lnSpc>
              <a:spcBef>
                <a:spcPts val="500"/>
              </a:spcBef>
              <a:buFont typeface="System Font Regular"/>
              <a:buNone/>
              <a:tabLst/>
              <a:defRPr sz="1800" b="0" i="0" kern="1200">
                <a:solidFill>
                  <a:schemeClr val="accent1"/>
                </a:solidFill>
                <a:latin typeface="Calibri Light" panose="020F0302020204030204" pitchFamily="34" charset="0"/>
                <a:ea typeface="+mn-ea"/>
                <a:cs typeface="Calibri Light" panose="020F0302020204030204" pitchFamily="34" charset="0"/>
              </a:defRPr>
            </a:lvl3pPr>
            <a:lvl4pPr marL="1371600" indent="0" algn="ctr" defTabSz="914400" rtl="0" eaLnBrk="1" latinLnBrk="0" hangingPunct="1">
              <a:lnSpc>
                <a:spcPct val="90000"/>
              </a:lnSpc>
              <a:spcBef>
                <a:spcPts val="500"/>
              </a:spcBef>
              <a:buFont typeface="System Font Regular"/>
              <a:buNone/>
              <a:tabLst/>
              <a:defRPr sz="1600" b="0" i="0" kern="1200">
                <a:solidFill>
                  <a:schemeClr val="accent1"/>
                </a:solidFill>
                <a:latin typeface="Calibri Light" panose="020F0302020204030204" pitchFamily="34" charset="0"/>
                <a:ea typeface="+mn-ea"/>
                <a:cs typeface="Calibri Light" panose="020F0302020204030204" pitchFamily="34" charset="0"/>
              </a:defRPr>
            </a:lvl4pPr>
            <a:lvl5pPr marL="1828800" indent="0" algn="ctr" defTabSz="914400" rtl="0" eaLnBrk="1" latinLnBrk="0" hangingPunct="1">
              <a:lnSpc>
                <a:spcPct val="90000"/>
              </a:lnSpc>
              <a:spcBef>
                <a:spcPts val="500"/>
              </a:spcBef>
              <a:buFont typeface="System Font Regular"/>
              <a:buNone/>
              <a:defRPr sz="1600"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lvl="1" indent="-342900" algn="l">
              <a:buFont typeface="Calibri" panose="020F0502020204030204" pitchFamily="34" charset="0"/>
              <a:buChar char="&gt;"/>
            </a:pPr>
            <a:r>
              <a:rPr lang="en-US" sz="2400">
                <a:latin typeface="Calibri" panose="020F0502020204030204" pitchFamily="34" charset="0"/>
                <a:cs typeface="Calibri" panose="020F0502020204030204" pitchFamily="34" charset="0"/>
              </a:rPr>
              <a:t>Required fields on any step must be completed before you can advance to the next</a:t>
            </a:r>
          </a:p>
          <a:p>
            <a:pPr marL="342900" lvl="1" indent="-342900" algn="l">
              <a:buFont typeface="Calibri" panose="020F0502020204030204" pitchFamily="34" charset="0"/>
              <a:buChar char="&gt;"/>
            </a:pPr>
            <a:r>
              <a:rPr lang="en-US" sz="2400">
                <a:latin typeface="Calibri" panose="020F0502020204030204" pitchFamily="34" charset="0"/>
                <a:cs typeface="Calibri" panose="020F0502020204030204" pitchFamily="34" charset="0"/>
              </a:rPr>
              <a:t>Progress is automatically saved when completing a step and advancing to the next</a:t>
            </a:r>
          </a:p>
        </p:txBody>
      </p:sp>
    </p:spTree>
    <p:custDataLst>
      <p:tags r:id="rId1"/>
    </p:custDataLst>
    <p:extLst>
      <p:ext uri="{BB962C8B-B14F-4D97-AF65-F5344CB8AC3E}">
        <p14:creationId xmlns:p14="http://schemas.microsoft.com/office/powerpoint/2010/main" val="2224160690"/>
      </p:ext>
    </p:extLst>
  </p:cSld>
  <p:clrMapOvr>
    <a:masterClrMapping/>
  </p:clrMapOvr>
  <p:extLst>
    <p:ext uri="{6950BFC3-D8DA-4A85-94F7-54DA5524770B}">
      <p188:commentRel xmlns:p188="http://schemas.microsoft.com/office/powerpoint/2018/8/main" r:id="rId4"/>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54FBB-4E67-EB64-E430-AF06C877CD24}"/>
              </a:ext>
            </a:extLst>
          </p:cNvPr>
          <p:cNvSpPr>
            <a:spLocks noGrp="1"/>
          </p:cNvSpPr>
          <p:nvPr>
            <p:ph type="ctrTitle"/>
          </p:nvPr>
        </p:nvSpPr>
        <p:spPr/>
        <p:txBody>
          <a:bodyPr>
            <a:noAutofit/>
          </a:bodyPr>
          <a:lstStyle/>
          <a:p>
            <a:r>
              <a:rPr lang="en-US"/>
              <a:t>User Guide Demo</a:t>
            </a:r>
          </a:p>
        </p:txBody>
      </p:sp>
      <p:sp>
        <p:nvSpPr>
          <p:cNvPr id="3" name="Text Placeholder 2">
            <a:extLst>
              <a:ext uri="{FF2B5EF4-FFF2-40B4-BE49-F238E27FC236}">
                <a16:creationId xmlns:a16="http://schemas.microsoft.com/office/drawing/2014/main" id="{93014EFD-E080-9EA8-2CEB-12E9479026E3}"/>
              </a:ext>
            </a:extLst>
          </p:cNvPr>
          <p:cNvSpPr>
            <a:spLocks noGrp="1"/>
          </p:cNvSpPr>
          <p:nvPr>
            <p:ph type="subTitle" idx="1"/>
          </p:nvPr>
        </p:nvSpPr>
        <p:spPr/>
        <p:txBody>
          <a:bodyPr/>
          <a:lstStyle/>
          <a:p>
            <a:r>
              <a:rPr lang="en-US" sz="2400">
                <a:latin typeface="Calibri" panose="020F0502020204030204" pitchFamily="34" charset="0"/>
                <a:cs typeface="Calibri" panose="020F0502020204030204" pitchFamily="34" charset="0"/>
              </a:rPr>
              <a:t>The NYSERDA Training Team has put together a digital user guide to help new Participants work through the agreement and application process in NYSERDA’s Salesforce Portal.</a:t>
            </a:r>
          </a:p>
          <a:p>
            <a:r>
              <a:rPr lang="en-US">
                <a:latin typeface="Calibri" panose="020F0502020204030204" pitchFamily="34" charset="0"/>
                <a:cs typeface="Calibri" panose="020F0502020204030204" pitchFamily="34" charset="0"/>
              </a:rPr>
              <a:t>These guides include:</a:t>
            </a:r>
          </a:p>
          <a:p>
            <a:pPr marL="342900" indent="-342900">
              <a:buFont typeface="Calibri" panose="020F0502020204030204" pitchFamily="34" charset="0"/>
              <a:buChar char="&gt;"/>
            </a:pPr>
            <a:r>
              <a:rPr lang="en-US">
                <a:latin typeface="Calibri" panose="020F0502020204030204" pitchFamily="34" charset="0"/>
                <a:cs typeface="Calibri" panose="020F0502020204030204" pitchFamily="34" charset="0"/>
              </a:rPr>
              <a:t>How to register for a Portal account</a:t>
            </a:r>
          </a:p>
          <a:p>
            <a:pPr marL="342900" indent="-342900">
              <a:buFont typeface="Calibri" panose="020F0502020204030204" pitchFamily="34" charset="0"/>
              <a:buChar char="&gt;"/>
            </a:pPr>
            <a:r>
              <a:rPr lang="en-US">
                <a:latin typeface="Calibri" panose="020F0502020204030204" pitchFamily="34" charset="0"/>
                <a:cs typeface="Calibri" panose="020F0502020204030204" pitchFamily="34" charset="0"/>
              </a:rPr>
              <a:t>Completing and submitting the Participant Agreement</a:t>
            </a:r>
          </a:p>
          <a:p>
            <a:pPr marL="342900" indent="-342900">
              <a:buFont typeface="Calibri" panose="020F0502020204030204" pitchFamily="34" charset="0"/>
              <a:buChar char="&gt;"/>
            </a:pPr>
            <a:r>
              <a:rPr lang="en-US">
                <a:latin typeface="Calibri" panose="020F0502020204030204" pitchFamily="34" charset="0"/>
                <a:cs typeface="Calibri" panose="020F0502020204030204" pitchFamily="34" charset="0"/>
              </a:rPr>
              <a:t>Completing and submitting the Project Application</a:t>
            </a:r>
          </a:p>
          <a:p>
            <a:pPr marL="342900" indent="-342900">
              <a:buFont typeface="Calibri" panose="020F0502020204030204" pitchFamily="34" charset="0"/>
              <a:buChar char="&gt;"/>
            </a:pPr>
            <a:r>
              <a:rPr lang="en-US">
                <a:latin typeface="Calibri" panose="020F0502020204030204" pitchFamily="34" charset="0"/>
                <a:cs typeface="Calibri" panose="020F0502020204030204" pitchFamily="34" charset="0"/>
              </a:rPr>
              <a:t>Re-submitting the Pre-Approval Application</a:t>
            </a:r>
          </a:p>
          <a:p>
            <a:pPr marL="342900" indent="-342900">
              <a:buFont typeface="Calibri" panose="020F0502020204030204" pitchFamily="34" charset="0"/>
              <a:buChar char="&gt;"/>
            </a:pPr>
            <a:endParaRPr lang="en-US">
              <a:latin typeface="Calibri" panose="020F0502020204030204" pitchFamily="34" charset="0"/>
              <a:cs typeface="Calibri" panose="020F0502020204030204" pitchFamily="34" charset="0"/>
            </a:endParaRPr>
          </a:p>
          <a:p>
            <a:r>
              <a:rPr lang="en-US">
                <a:latin typeface="Calibri" panose="020F0502020204030204" pitchFamily="34" charset="0"/>
                <a:cs typeface="Calibri" panose="020F0502020204030204" pitchFamily="34" charset="0"/>
              </a:rPr>
              <a:t>Digital user guide link: </a:t>
            </a:r>
            <a:r>
              <a:rPr lang="en-US">
                <a:latin typeface="Calibri" panose="020F0502020204030204" pitchFamily="34" charset="0"/>
                <a:cs typeface="Calibri" panose="020F0502020204030204" pitchFamily="34" charset="0"/>
                <a:hlinkClick r:id="rId3"/>
              </a:rPr>
              <a:t>https://knowledge.nyserda.ny.gov/display/PUBLIC/Charge+Ready+User+Guide</a:t>
            </a:r>
            <a:endParaRPr lang="en-US">
              <a:latin typeface="Calibri" panose="020F0502020204030204" pitchFamily="34" charset="0"/>
              <a:cs typeface="Calibri" panose="020F0502020204030204" pitchFamily="34" charset="0"/>
            </a:endParaRPr>
          </a:p>
          <a:p>
            <a:endParaRPr lang="en-US" sz="2400">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482143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55A48F27-FCF6-66D1-3506-85DEA35BBC6B}"/>
              </a:ext>
            </a:extLst>
          </p:cNvPr>
          <p:cNvSpPr txBox="1">
            <a:spLocks/>
          </p:cNvSpPr>
          <p:nvPr/>
        </p:nvSpPr>
        <p:spPr>
          <a:xfrm>
            <a:off x="5330943" y="2621855"/>
            <a:ext cx="6279583" cy="3740845"/>
          </a:xfrm>
          <a:prstGeom prst="rect">
            <a:avLst/>
          </a:prstGeom>
        </p:spPr>
        <p:txBody>
          <a:bodyPr lIns="91440" tIns="45720" rIns="91440" bIns="45720" anchor="t"/>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a:latin typeface="Calibri"/>
                <a:ea typeface="Roboto Light"/>
                <a:cs typeface="Calibri"/>
              </a:rPr>
              <a:t>For additional questions, please contact:</a:t>
            </a:r>
          </a:p>
          <a:p>
            <a:r>
              <a:rPr lang="en-US" sz="2400" b="1">
                <a:solidFill>
                  <a:schemeClr val="accent4"/>
                </a:solidFill>
                <a:latin typeface="Calibri"/>
                <a:ea typeface="Roboto Light"/>
                <a:cs typeface="Calibri"/>
              </a:rPr>
              <a:t>ChargeReadyNY@energycenter.org</a:t>
            </a:r>
          </a:p>
        </p:txBody>
      </p:sp>
    </p:spTree>
    <p:custDataLst>
      <p:tags r:id="rId1"/>
    </p:custDataLst>
    <p:extLst>
      <p:ext uri="{BB962C8B-B14F-4D97-AF65-F5344CB8AC3E}">
        <p14:creationId xmlns:p14="http://schemas.microsoft.com/office/powerpoint/2010/main" val="1682148357"/>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9BEC6D54-37B6-CC55-A1D5-1F2614CB4A08}"/>
              </a:ext>
            </a:extLst>
          </p:cNvPr>
          <p:cNvSpPr>
            <a:spLocks noGrp="1"/>
          </p:cNvSpPr>
          <p:nvPr>
            <p:ph type="body" sz="quarter" idx="10"/>
          </p:nvPr>
        </p:nvSpPr>
        <p:spPr/>
        <p:txBody>
          <a:bodyPr/>
          <a:lstStyle/>
          <a:p>
            <a:r>
              <a:rPr lang="en-US"/>
              <a:t>Introduction</a:t>
            </a:r>
          </a:p>
        </p:txBody>
      </p:sp>
      <p:sp>
        <p:nvSpPr>
          <p:cNvPr id="18" name="Text Placeholder 17">
            <a:extLst>
              <a:ext uri="{FF2B5EF4-FFF2-40B4-BE49-F238E27FC236}">
                <a16:creationId xmlns:a16="http://schemas.microsoft.com/office/drawing/2014/main" id="{AE73AD7B-3688-EFED-107E-73F82A3B54CB}"/>
              </a:ext>
            </a:extLst>
          </p:cNvPr>
          <p:cNvSpPr>
            <a:spLocks noGrp="1"/>
          </p:cNvSpPr>
          <p:nvPr>
            <p:ph type="body" sz="quarter" idx="11"/>
          </p:nvPr>
        </p:nvSpPr>
        <p:spPr/>
        <p:txBody>
          <a:bodyPr/>
          <a:lstStyle/>
          <a:p>
            <a:r>
              <a:rPr lang="en-US"/>
              <a:t>Program Updates</a:t>
            </a:r>
          </a:p>
        </p:txBody>
      </p:sp>
      <p:sp>
        <p:nvSpPr>
          <p:cNvPr id="19" name="Text Placeholder 18">
            <a:extLst>
              <a:ext uri="{FF2B5EF4-FFF2-40B4-BE49-F238E27FC236}">
                <a16:creationId xmlns:a16="http://schemas.microsoft.com/office/drawing/2014/main" id="{C2EE5847-D772-2F94-A22E-BDAE103EC382}"/>
              </a:ext>
            </a:extLst>
          </p:cNvPr>
          <p:cNvSpPr>
            <a:spLocks noGrp="1"/>
          </p:cNvSpPr>
          <p:nvPr>
            <p:ph type="body" sz="quarter" idx="12"/>
          </p:nvPr>
        </p:nvSpPr>
        <p:spPr/>
        <p:txBody>
          <a:bodyPr/>
          <a:lstStyle/>
          <a:p>
            <a:r>
              <a:rPr lang="en-US"/>
              <a:t>Demos</a:t>
            </a:r>
          </a:p>
        </p:txBody>
      </p:sp>
      <p:sp>
        <p:nvSpPr>
          <p:cNvPr id="20" name="Text Placeholder 19">
            <a:extLst>
              <a:ext uri="{FF2B5EF4-FFF2-40B4-BE49-F238E27FC236}">
                <a16:creationId xmlns:a16="http://schemas.microsoft.com/office/drawing/2014/main" id="{EC2ECFF6-7DAE-9E5B-1624-C9C4EFE55C4D}"/>
              </a:ext>
            </a:extLst>
          </p:cNvPr>
          <p:cNvSpPr>
            <a:spLocks noGrp="1"/>
          </p:cNvSpPr>
          <p:nvPr>
            <p:ph type="body" sz="quarter" idx="13"/>
          </p:nvPr>
        </p:nvSpPr>
        <p:spPr/>
        <p:txBody>
          <a:bodyPr/>
          <a:lstStyle/>
          <a:p>
            <a:r>
              <a:rPr lang="en-US"/>
              <a:t>Q&amp;A</a:t>
            </a:r>
          </a:p>
        </p:txBody>
      </p:sp>
      <p:sp>
        <p:nvSpPr>
          <p:cNvPr id="16" name="Title 15">
            <a:extLst>
              <a:ext uri="{FF2B5EF4-FFF2-40B4-BE49-F238E27FC236}">
                <a16:creationId xmlns:a16="http://schemas.microsoft.com/office/drawing/2014/main" id="{09E961D9-51FB-861C-15B7-CCBAB12E51A6}"/>
              </a:ext>
            </a:extLst>
          </p:cNvPr>
          <p:cNvSpPr>
            <a:spLocks noGrp="1"/>
          </p:cNvSpPr>
          <p:nvPr>
            <p:ph type="title"/>
          </p:nvPr>
        </p:nvSpPr>
        <p:spPr/>
        <p:txBody>
          <a:bodyPr/>
          <a:lstStyle/>
          <a:p>
            <a:r>
              <a:rPr lang="en-US"/>
              <a:t>Charge Ready</a:t>
            </a:r>
          </a:p>
        </p:txBody>
      </p:sp>
    </p:spTree>
    <p:custDataLst>
      <p:tags r:id="rId1"/>
    </p:custDataLst>
    <p:extLst>
      <p:ext uri="{BB962C8B-B14F-4D97-AF65-F5344CB8AC3E}">
        <p14:creationId xmlns:p14="http://schemas.microsoft.com/office/powerpoint/2010/main" val="3764142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D1C0E-8425-8270-C622-4E64000470B1}"/>
              </a:ext>
            </a:extLst>
          </p:cNvPr>
          <p:cNvSpPr>
            <a:spLocks noGrp="1"/>
          </p:cNvSpPr>
          <p:nvPr>
            <p:ph type="ctrTitle"/>
          </p:nvPr>
        </p:nvSpPr>
        <p:spPr/>
        <p:txBody>
          <a:bodyPr>
            <a:noAutofit/>
          </a:bodyPr>
          <a:lstStyle/>
          <a:p>
            <a:r>
              <a:rPr lang="en-US"/>
              <a:t>Introduction</a:t>
            </a:r>
          </a:p>
        </p:txBody>
      </p:sp>
      <p:sp>
        <p:nvSpPr>
          <p:cNvPr id="12" name="Text Placeholder 11">
            <a:extLst>
              <a:ext uri="{FF2B5EF4-FFF2-40B4-BE49-F238E27FC236}">
                <a16:creationId xmlns:a16="http://schemas.microsoft.com/office/drawing/2014/main" id="{5D278773-3C13-4F75-CF3D-B3FAE10A63A0}"/>
              </a:ext>
            </a:extLst>
          </p:cNvPr>
          <p:cNvSpPr>
            <a:spLocks noGrp="1"/>
          </p:cNvSpPr>
          <p:nvPr>
            <p:ph type="subTitle" idx="1"/>
          </p:nvPr>
        </p:nvSpPr>
        <p:spPr/>
        <p:txBody>
          <a:bodyPr vert="horz" lIns="0" tIns="0" rIns="0" bIns="0" rtlCol="0" anchor="t">
            <a:normAutofit/>
          </a:bodyPr>
          <a:lstStyle/>
          <a:p>
            <a:r>
              <a:rPr lang="en-US">
                <a:latin typeface="+mn-lt"/>
                <a:ea typeface="Roboto Light"/>
                <a:cs typeface="Roboto Light"/>
              </a:rPr>
              <a:t>The Charge Ready NY 2.0 Program is an incentive program designed to accelerate the deployment of Level 2 electric vehicle charging equipment in New York State.</a:t>
            </a:r>
          </a:p>
          <a:p>
            <a:r>
              <a:rPr lang="en-US">
                <a:latin typeface="+mn-lt"/>
                <a:ea typeface="Roboto Light"/>
                <a:cs typeface="Roboto Light"/>
              </a:rPr>
              <a:t>The New York State Energy Research and Development Authority (NYSERDA) developed the Program to provide incentives that reduce the cost of purchasing and installing eligible Level 2 charging equipment for use in New York State.</a:t>
            </a:r>
          </a:p>
          <a:p>
            <a:endParaRPr lang="en-US">
              <a:latin typeface="+mn-lt"/>
              <a:ea typeface="Roboto Light"/>
              <a:cs typeface="Roboto Light"/>
            </a:endParaRPr>
          </a:p>
          <a:p>
            <a:r>
              <a:rPr lang="en-US" b="1">
                <a:latin typeface="+mn-lt"/>
                <a:ea typeface="Roboto Light"/>
                <a:cs typeface="Roboto Light"/>
              </a:rPr>
              <a:t>In this session, we will review changes to the Charge Ready NY 2.0 Program and provide a demo on how to submit applications for program consideration.</a:t>
            </a:r>
            <a:endParaRPr lang="en-US" b="1">
              <a:latin typeface="+mn-lt"/>
            </a:endParaRPr>
          </a:p>
        </p:txBody>
      </p:sp>
    </p:spTree>
    <p:custDataLst>
      <p:tags r:id="rId1"/>
    </p:custDataLst>
    <p:extLst>
      <p:ext uri="{BB962C8B-B14F-4D97-AF65-F5344CB8AC3E}">
        <p14:creationId xmlns:p14="http://schemas.microsoft.com/office/powerpoint/2010/main" val="589509372"/>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063CA6-7CCC-5255-6E9D-FBCF4ECEB700}"/>
              </a:ext>
            </a:extLst>
          </p:cNvPr>
          <p:cNvSpPr>
            <a:spLocks noGrp="1"/>
          </p:cNvSpPr>
          <p:nvPr>
            <p:ph type="title"/>
          </p:nvPr>
        </p:nvSpPr>
        <p:spPr/>
        <p:txBody>
          <a:bodyPr/>
          <a:lstStyle/>
          <a:p>
            <a:r>
              <a:rPr lang="en-US"/>
              <a:t>Program Changes</a:t>
            </a:r>
          </a:p>
        </p:txBody>
      </p:sp>
    </p:spTree>
    <p:custDataLst>
      <p:tags r:id="rId1"/>
    </p:custDataLst>
    <p:extLst>
      <p:ext uri="{BB962C8B-B14F-4D97-AF65-F5344CB8AC3E}">
        <p14:creationId xmlns:p14="http://schemas.microsoft.com/office/powerpoint/2010/main" val="909902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69CACD62-CE98-3AA5-0F4D-E6CA3BF8FCCF}"/>
              </a:ext>
            </a:extLst>
          </p:cNvPr>
          <p:cNvGraphicFramePr>
            <a:graphicFrameLocks noGrp="1"/>
          </p:cNvGraphicFramePr>
          <p:nvPr>
            <p:extLst>
              <p:ext uri="{D42A27DB-BD31-4B8C-83A1-F6EECF244321}">
                <p14:modId xmlns:p14="http://schemas.microsoft.com/office/powerpoint/2010/main" val="4247536889"/>
              </p:ext>
            </p:extLst>
          </p:nvPr>
        </p:nvGraphicFramePr>
        <p:xfrm>
          <a:off x="6096000" y="1075305"/>
          <a:ext cx="5657849" cy="2139584"/>
        </p:xfrm>
        <a:graphic>
          <a:graphicData uri="http://schemas.openxmlformats.org/drawingml/2006/table">
            <a:tbl>
              <a:tblPr firstRow="1" bandRow="1">
                <a:tableStyleId>{5C22544A-7EE6-4342-B048-85BDC9FD1C3A}</a:tableStyleId>
              </a:tblPr>
              <a:tblGrid>
                <a:gridCol w="2069659">
                  <a:extLst>
                    <a:ext uri="{9D8B030D-6E8A-4147-A177-3AD203B41FA5}">
                      <a16:colId xmlns:a16="http://schemas.microsoft.com/office/drawing/2014/main" val="1059856980"/>
                    </a:ext>
                  </a:extLst>
                </a:gridCol>
                <a:gridCol w="1584356">
                  <a:extLst>
                    <a:ext uri="{9D8B030D-6E8A-4147-A177-3AD203B41FA5}">
                      <a16:colId xmlns:a16="http://schemas.microsoft.com/office/drawing/2014/main" val="3706113119"/>
                    </a:ext>
                  </a:extLst>
                </a:gridCol>
                <a:gridCol w="2003834">
                  <a:extLst>
                    <a:ext uri="{9D8B030D-6E8A-4147-A177-3AD203B41FA5}">
                      <a16:colId xmlns:a16="http://schemas.microsoft.com/office/drawing/2014/main" val="23352108"/>
                    </a:ext>
                  </a:extLst>
                </a:gridCol>
              </a:tblGrid>
              <a:tr h="3107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Incentive Level (per port)</a:t>
                      </a:r>
                    </a:p>
                  </a:txBody>
                  <a:tcPr/>
                </a:tc>
                <a:tc>
                  <a:txBody>
                    <a:bodyPr/>
                    <a:lstStyle/>
                    <a:p>
                      <a:pPr algn="ctr"/>
                      <a:r>
                        <a:rPr lang="en-US" sz="1400"/>
                        <a:t>Workplace &amp; MUD</a:t>
                      </a:r>
                    </a:p>
                  </a:txBody>
                  <a:tcPr/>
                </a:tc>
                <a:tc>
                  <a:txBody>
                    <a:bodyPr/>
                    <a:lstStyle/>
                    <a:p>
                      <a:pPr algn="ctr"/>
                      <a:r>
                        <a:rPr lang="en-US" sz="1400"/>
                        <a:t>Publicly-Owned Facility</a:t>
                      </a:r>
                    </a:p>
                  </a:txBody>
                  <a:tcPr/>
                </a:tc>
                <a:extLst>
                  <a:ext uri="{0D108BD9-81ED-4DB2-BD59-A6C34878D82A}">
                    <a16:rowId xmlns:a16="http://schemas.microsoft.com/office/drawing/2014/main" val="1777484880"/>
                  </a:ext>
                </a:extLst>
              </a:tr>
              <a:tr h="255679">
                <a:tc>
                  <a:txBody>
                    <a:bodyPr/>
                    <a:lstStyle/>
                    <a:p>
                      <a:pPr algn="ctr"/>
                      <a:r>
                        <a:rPr lang="en-US" sz="1400"/>
                        <a:t>Base incentive </a:t>
                      </a:r>
                    </a:p>
                  </a:txBody>
                  <a:tcPr anchor="ctr"/>
                </a:tc>
                <a:tc>
                  <a:txBody>
                    <a:bodyPr/>
                    <a:lstStyle/>
                    <a:p>
                      <a:pPr algn="ctr"/>
                      <a:r>
                        <a:rPr lang="en-US" sz="1400"/>
                        <a:t>$2,000</a:t>
                      </a:r>
                    </a:p>
                  </a:txBody>
                  <a:tcPr anchor="ctr"/>
                </a:tc>
                <a:tc>
                  <a:txBody>
                    <a:bodyPr/>
                    <a:lstStyle/>
                    <a:p>
                      <a:pPr algn="ctr"/>
                      <a:r>
                        <a:rPr lang="en-US" sz="1400"/>
                        <a:t>$4,000</a:t>
                      </a:r>
                    </a:p>
                  </a:txBody>
                  <a:tcPr anchor="ctr"/>
                </a:tc>
                <a:extLst>
                  <a:ext uri="{0D108BD9-81ED-4DB2-BD59-A6C34878D82A}">
                    <a16:rowId xmlns:a16="http://schemas.microsoft.com/office/drawing/2014/main" val="3232206360"/>
                  </a:ext>
                </a:extLst>
              </a:tr>
              <a:tr h="255679">
                <a:tc>
                  <a:txBody>
                    <a:bodyPr/>
                    <a:lstStyle/>
                    <a:p>
                      <a:pPr algn="ctr"/>
                      <a:r>
                        <a:rPr lang="en-US" sz="1400"/>
                        <a:t>Located in DAC</a:t>
                      </a:r>
                    </a:p>
                  </a:txBody>
                  <a:tcPr anchor="ctr"/>
                </a:tc>
                <a:tc>
                  <a:txBody>
                    <a:bodyPr/>
                    <a:lstStyle/>
                    <a:p>
                      <a:pPr algn="ctr"/>
                      <a:r>
                        <a:rPr lang="en-US" sz="1400"/>
                        <a:t>$2,500</a:t>
                      </a:r>
                    </a:p>
                  </a:txBody>
                  <a:tcPr anchor="ctr"/>
                </a:tc>
                <a:tc>
                  <a:txBody>
                    <a:bodyPr/>
                    <a:lstStyle/>
                    <a:p>
                      <a:pPr algn="ctr"/>
                      <a:r>
                        <a:rPr lang="en-US" sz="1400"/>
                        <a:t>$4,000</a:t>
                      </a:r>
                    </a:p>
                  </a:txBody>
                  <a:tcPr anchor="ctr"/>
                </a:tc>
                <a:extLst>
                  <a:ext uri="{0D108BD9-81ED-4DB2-BD59-A6C34878D82A}">
                    <a16:rowId xmlns:a16="http://schemas.microsoft.com/office/drawing/2014/main" val="1107724706"/>
                  </a:ext>
                </a:extLst>
              </a:tr>
              <a:tr h="255679">
                <a:tc>
                  <a:txBody>
                    <a:bodyPr/>
                    <a:lstStyle/>
                    <a:p>
                      <a:pPr algn="ctr"/>
                      <a:r>
                        <a:rPr lang="en-US" sz="1400"/>
                        <a:t>Assigned Parking</a:t>
                      </a:r>
                    </a:p>
                  </a:txBody>
                  <a:tcPr anchor="ctr"/>
                </a:tc>
                <a:tc>
                  <a:txBody>
                    <a:bodyPr/>
                    <a:lstStyle/>
                    <a:p>
                      <a:pPr algn="ctr"/>
                      <a:r>
                        <a:rPr lang="en-US" sz="1400"/>
                        <a:t>$1,000</a:t>
                      </a:r>
                    </a:p>
                  </a:txBody>
                  <a:tcPr anchor="ctr"/>
                </a:tc>
                <a:tc>
                  <a:txBody>
                    <a:bodyPr/>
                    <a:lstStyle/>
                    <a:p>
                      <a:pPr algn="ctr"/>
                      <a:r>
                        <a:rPr lang="en-US" sz="1400"/>
                        <a:t>N/A</a:t>
                      </a:r>
                    </a:p>
                  </a:txBody>
                  <a:tcPr anchor="ctr"/>
                </a:tc>
                <a:extLst>
                  <a:ext uri="{0D108BD9-81ED-4DB2-BD59-A6C34878D82A}">
                    <a16:rowId xmlns:a16="http://schemas.microsoft.com/office/drawing/2014/main" val="1789449067"/>
                  </a:ext>
                </a:extLst>
              </a:tr>
              <a:tr h="255679">
                <a:tc>
                  <a:txBody>
                    <a:bodyPr/>
                    <a:lstStyle/>
                    <a:p>
                      <a:pPr algn="ctr"/>
                      <a:r>
                        <a:rPr lang="en-US" sz="1400" b="1">
                          <a:solidFill>
                            <a:schemeClr val="bg1"/>
                          </a:solidFill>
                        </a:rPr>
                        <a:t>Minimum Ports per Site</a:t>
                      </a:r>
                    </a:p>
                  </a:txBody>
                  <a:tcPr>
                    <a:solidFill>
                      <a:schemeClr val="accent1"/>
                    </a:solidFill>
                  </a:tcPr>
                </a:tc>
                <a:tc>
                  <a:txBody>
                    <a:bodyPr/>
                    <a:lstStyle/>
                    <a:p>
                      <a:pPr algn="ctr"/>
                      <a:endParaRPr lang="en-US" sz="1400"/>
                    </a:p>
                  </a:txBody>
                  <a:tcPr>
                    <a:solidFill>
                      <a:schemeClr val="accent1"/>
                    </a:solidFill>
                  </a:tcPr>
                </a:tc>
                <a:tc>
                  <a:txBody>
                    <a:bodyPr/>
                    <a:lstStyle/>
                    <a:p>
                      <a:pPr algn="ctr"/>
                      <a:endParaRPr lang="en-US" sz="1400"/>
                    </a:p>
                  </a:txBody>
                  <a:tcPr>
                    <a:solidFill>
                      <a:schemeClr val="accent1"/>
                    </a:solidFill>
                  </a:tcPr>
                </a:tc>
                <a:extLst>
                  <a:ext uri="{0D108BD9-81ED-4DB2-BD59-A6C34878D82A}">
                    <a16:rowId xmlns:a16="http://schemas.microsoft.com/office/drawing/2014/main" val="719978091"/>
                  </a:ext>
                </a:extLst>
              </a:tr>
              <a:tr h="255679">
                <a:tc>
                  <a:txBody>
                    <a:bodyPr/>
                    <a:lstStyle/>
                    <a:p>
                      <a:pPr algn="ctr"/>
                      <a:r>
                        <a:rPr lang="en-US" sz="1400"/>
                        <a:t>Small Location</a:t>
                      </a:r>
                    </a:p>
                  </a:txBody>
                  <a:tcPr anchor="ctr"/>
                </a:tc>
                <a:tc>
                  <a:txBody>
                    <a:bodyPr/>
                    <a:lstStyle/>
                    <a:p>
                      <a:pPr algn="ctr"/>
                      <a:r>
                        <a:rPr lang="en-US" sz="1400"/>
                        <a:t>Four (4)</a:t>
                      </a:r>
                    </a:p>
                  </a:txBody>
                  <a:tcPr anchor="ctr"/>
                </a:tc>
                <a:tc>
                  <a:txBody>
                    <a:bodyPr/>
                    <a:lstStyle/>
                    <a:p>
                      <a:pPr algn="ctr"/>
                      <a:r>
                        <a:rPr lang="en-US" sz="1400"/>
                        <a:t>Four (4)</a:t>
                      </a:r>
                    </a:p>
                  </a:txBody>
                  <a:tcPr anchor="ctr"/>
                </a:tc>
                <a:extLst>
                  <a:ext uri="{0D108BD9-81ED-4DB2-BD59-A6C34878D82A}">
                    <a16:rowId xmlns:a16="http://schemas.microsoft.com/office/drawing/2014/main" val="1162471339"/>
                  </a:ext>
                </a:extLst>
              </a:tr>
              <a:tr h="255679">
                <a:tc>
                  <a:txBody>
                    <a:bodyPr/>
                    <a:lstStyle/>
                    <a:p>
                      <a:pPr algn="ctr"/>
                      <a:r>
                        <a:rPr lang="en-US" sz="1400"/>
                        <a:t>Large Location</a:t>
                      </a:r>
                    </a:p>
                  </a:txBody>
                  <a:tcPr anchor="ctr"/>
                </a:tc>
                <a:tc>
                  <a:txBody>
                    <a:bodyPr/>
                    <a:lstStyle/>
                    <a:p>
                      <a:pPr algn="ctr"/>
                      <a:r>
                        <a:rPr lang="en-US" sz="1400"/>
                        <a:t>Ten (10)</a:t>
                      </a:r>
                    </a:p>
                  </a:txBody>
                  <a:tcPr anchor="ctr"/>
                </a:tc>
                <a:tc>
                  <a:txBody>
                    <a:bodyPr/>
                    <a:lstStyle/>
                    <a:p>
                      <a:pPr algn="ctr"/>
                      <a:r>
                        <a:rPr lang="en-US" sz="1400"/>
                        <a:t>Four (4)</a:t>
                      </a:r>
                    </a:p>
                  </a:txBody>
                  <a:tcPr anchor="ctr"/>
                </a:tc>
                <a:extLst>
                  <a:ext uri="{0D108BD9-81ED-4DB2-BD59-A6C34878D82A}">
                    <a16:rowId xmlns:a16="http://schemas.microsoft.com/office/drawing/2014/main" val="3339754013"/>
                  </a:ext>
                </a:extLst>
              </a:tr>
            </a:tbl>
          </a:graphicData>
        </a:graphic>
      </p:graphicFrame>
      <p:sp>
        <p:nvSpPr>
          <p:cNvPr id="10" name="TextBox 9">
            <a:extLst>
              <a:ext uri="{FF2B5EF4-FFF2-40B4-BE49-F238E27FC236}">
                <a16:creationId xmlns:a16="http://schemas.microsoft.com/office/drawing/2014/main" id="{DD39793E-7177-208E-D581-B2045F82E6FD}"/>
              </a:ext>
            </a:extLst>
          </p:cNvPr>
          <p:cNvSpPr txBox="1"/>
          <p:nvPr/>
        </p:nvSpPr>
        <p:spPr>
          <a:xfrm>
            <a:off x="6095999" y="3273780"/>
            <a:ext cx="5657849" cy="738664"/>
          </a:xfrm>
          <a:prstGeom prst="rect">
            <a:avLst/>
          </a:prstGeom>
          <a:noFill/>
        </p:spPr>
        <p:txBody>
          <a:bodyPr wrap="square" lIns="0" tIns="0" rIns="0" bIns="0">
            <a:spAutoFit/>
          </a:bodyPr>
          <a:lstStyle/>
          <a:p>
            <a:pPr marL="285750" indent="-285750">
              <a:buFont typeface="System Font Regular"/>
              <a:buChar char="&gt;"/>
            </a:pPr>
            <a:r>
              <a:rPr lang="en-US" sz="1200">
                <a:solidFill>
                  <a:schemeClr val="accent1"/>
                </a:solidFill>
                <a:latin typeface="Calibri" panose="020F0502020204030204" pitchFamily="34" charset="0"/>
                <a:ea typeface="Calibri" panose="020F0502020204030204" pitchFamily="34" charset="0"/>
                <a:cs typeface="Arial" panose="020B0604020202020204" pitchFamily="34" charset="0"/>
              </a:rPr>
              <a:t>Workplaces &amp; MUDs are classified as either </a:t>
            </a:r>
            <a:r>
              <a:rPr lang="en-US" sz="1200" b="1">
                <a:solidFill>
                  <a:schemeClr val="accent1"/>
                </a:solidFill>
                <a:latin typeface="Calibri" panose="020F0502020204030204" pitchFamily="34" charset="0"/>
                <a:ea typeface="Calibri" panose="020F0502020204030204" pitchFamily="34" charset="0"/>
                <a:cs typeface="Arial" panose="020B0604020202020204" pitchFamily="34" charset="0"/>
              </a:rPr>
              <a:t>small </a:t>
            </a:r>
            <a:r>
              <a:rPr lang="en-US" sz="1200">
                <a:solidFill>
                  <a:schemeClr val="accent1"/>
                </a:solidFill>
                <a:latin typeface="Calibri" panose="020F0502020204030204" pitchFamily="34" charset="0"/>
                <a:ea typeface="Calibri" panose="020F0502020204030204" pitchFamily="34" charset="0"/>
                <a:cs typeface="Arial" panose="020B0604020202020204" pitchFamily="34" charset="0"/>
              </a:rPr>
              <a:t>or </a:t>
            </a:r>
            <a:r>
              <a:rPr lang="en-US" sz="1200" b="1">
                <a:solidFill>
                  <a:schemeClr val="accent1"/>
                </a:solidFill>
                <a:latin typeface="Calibri" panose="020F0502020204030204" pitchFamily="34" charset="0"/>
                <a:ea typeface="Calibri" panose="020F0502020204030204" pitchFamily="34" charset="0"/>
                <a:cs typeface="Arial" panose="020B0604020202020204" pitchFamily="34" charset="0"/>
              </a:rPr>
              <a:t>large </a:t>
            </a:r>
            <a:r>
              <a:rPr lang="en-US" sz="1200">
                <a:solidFill>
                  <a:schemeClr val="accent1"/>
                </a:solidFill>
                <a:latin typeface="Calibri" panose="020F0502020204030204" pitchFamily="34" charset="0"/>
                <a:ea typeface="Calibri" panose="020F0502020204030204" pitchFamily="34" charset="0"/>
                <a:cs typeface="Arial" panose="020B0604020202020204" pitchFamily="34" charset="0"/>
              </a:rPr>
              <a:t>locations that have a minimum number of chargers that must be installed</a:t>
            </a:r>
            <a:endParaRPr lang="en-US" sz="1200" i="1">
              <a:solidFill>
                <a:schemeClr val="accent1"/>
              </a:solidFill>
              <a:latin typeface="Calibri" panose="020F0502020204030204" pitchFamily="34" charset="0"/>
              <a:ea typeface="Calibri" panose="020F0502020204030204" pitchFamily="34" charset="0"/>
              <a:cs typeface="Arial" panose="020B0604020202020204" pitchFamily="34" charset="0"/>
            </a:endParaRPr>
          </a:p>
          <a:p>
            <a:pPr marL="285750" indent="-285750">
              <a:buFont typeface="System Font Regular"/>
              <a:buChar char="&gt;"/>
            </a:pPr>
            <a:r>
              <a:rPr lang="en-US" sz="1200">
                <a:solidFill>
                  <a:schemeClr val="accent1"/>
                </a:solidFill>
                <a:latin typeface="Calibri" panose="020F0502020204030204" pitchFamily="34" charset="0"/>
                <a:ea typeface="Calibri" panose="020F0502020204030204" pitchFamily="34" charset="0"/>
                <a:cs typeface="Arial" panose="020B0604020202020204" pitchFamily="34" charset="0"/>
              </a:rPr>
              <a:t>A large workplace must have over 100 employees working out of that location and a large MUD must have over 25 living units</a:t>
            </a:r>
          </a:p>
        </p:txBody>
      </p:sp>
      <p:sp>
        <p:nvSpPr>
          <p:cNvPr id="3" name="TextBox 2">
            <a:extLst>
              <a:ext uri="{FF2B5EF4-FFF2-40B4-BE49-F238E27FC236}">
                <a16:creationId xmlns:a16="http://schemas.microsoft.com/office/drawing/2014/main" id="{1ED16133-29D4-EE74-1465-1D7E9A33F7C5}"/>
              </a:ext>
            </a:extLst>
          </p:cNvPr>
          <p:cNvSpPr txBox="1"/>
          <p:nvPr/>
        </p:nvSpPr>
        <p:spPr>
          <a:xfrm>
            <a:off x="3887348" y="-1841672"/>
            <a:ext cx="6108326" cy="1631216"/>
          </a:xfrm>
          <a:prstGeom prst="rect">
            <a:avLst/>
          </a:prstGeom>
          <a:noFill/>
        </p:spPr>
        <p:txBody>
          <a:bodyPr wrap="square">
            <a:spAutoFit/>
          </a:bodyPr>
          <a:lstStyle/>
          <a:p>
            <a:pPr algn="l"/>
            <a:endParaRPr lang="en-US" sz="2800" b="0" i="0" u="none" strike="noStrike" baseline="0">
              <a:solidFill>
                <a:srgbClr val="000000"/>
              </a:solidFill>
              <a:latin typeface="Arial" panose="020B0604020202020204" pitchFamily="34" charset="0"/>
            </a:endParaRPr>
          </a:p>
          <a:p>
            <a:r>
              <a:rPr lang="en-US" sz="1800" b="0" i="0" u="none" strike="noStrike" baseline="0">
                <a:solidFill>
                  <a:srgbClr val="000000"/>
                </a:solidFill>
                <a:latin typeface="Arial" panose="020B0604020202020204" pitchFamily="34" charset="0"/>
              </a:rPr>
              <a:t>Charging networks must provide a customer support service number for maintenance that is readily accessible to customers during hours of operation by a toll-free telephone number </a:t>
            </a:r>
          </a:p>
        </p:txBody>
      </p:sp>
      <p:sp>
        <p:nvSpPr>
          <p:cNvPr id="2" name="Title 1">
            <a:extLst>
              <a:ext uri="{FF2B5EF4-FFF2-40B4-BE49-F238E27FC236}">
                <a16:creationId xmlns:a16="http://schemas.microsoft.com/office/drawing/2014/main" id="{F2E6422D-99BE-D498-83EC-4D579C22C1BA}"/>
              </a:ext>
            </a:extLst>
          </p:cNvPr>
          <p:cNvSpPr>
            <a:spLocks noGrp="1"/>
          </p:cNvSpPr>
          <p:nvPr>
            <p:ph type="ctrTitle"/>
          </p:nvPr>
        </p:nvSpPr>
        <p:spPr/>
        <p:txBody>
          <a:bodyPr>
            <a:noAutofit/>
          </a:bodyPr>
          <a:lstStyle/>
          <a:p>
            <a:r>
              <a:rPr lang="en-US"/>
              <a:t>Program Overview</a:t>
            </a:r>
          </a:p>
        </p:txBody>
      </p:sp>
      <p:sp>
        <p:nvSpPr>
          <p:cNvPr id="5" name="Subtitle 4">
            <a:extLst>
              <a:ext uri="{FF2B5EF4-FFF2-40B4-BE49-F238E27FC236}">
                <a16:creationId xmlns:a16="http://schemas.microsoft.com/office/drawing/2014/main" id="{77E91238-4754-1ECC-4B19-C424E8EEE5E8}"/>
              </a:ext>
            </a:extLst>
          </p:cNvPr>
          <p:cNvSpPr>
            <a:spLocks noGrp="1"/>
          </p:cNvSpPr>
          <p:nvPr>
            <p:ph type="subTitle" idx="1"/>
          </p:nvPr>
        </p:nvSpPr>
        <p:spPr>
          <a:xfrm>
            <a:off x="438150" y="625471"/>
            <a:ext cx="11319238" cy="439820"/>
          </a:xfrm>
        </p:spPr>
        <p:txBody>
          <a:bodyPr>
            <a:normAutofit/>
          </a:bodyPr>
          <a:lstStyle/>
          <a:p>
            <a:r>
              <a:rPr lang="en-US">
                <a:effectLst/>
                <a:latin typeface="Calibri" panose="020F0502020204030204" pitchFamily="34" charset="0"/>
                <a:ea typeface="Calibri" panose="020F0502020204030204" pitchFamily="34" charset="0"/>
                <a:cs typeface="Arial" panose="020B0604020202020204" pitchFamily="34" charset="0"/>
              </a:rPr>
              <a:t>Level 2 charger projects are eligible </a:t>
            </a:r>
            <a:r>
              <a:rPr lang="en-US">
                <a:latin typeface="Calibri" panose="020F0502020204030204" pitchFamily="34" charset="0"/>
                <a:ea typeface="Calibri" panose="020F0502020204030204" pitchFamily="34" charset="0"/>
                <a:cs typeface="Arial" panose="020B0604020202020204" pitchFamily="34" charset="0"/>
              </a:rPr>
              <a:t>at the following location types:</a:t>
            </a:r>
            <a:endParaRPr lang="en-US">
              <a:effectLst/>
              <a:latin typeface="Calibri" panose="020F0502020204030204" pitchFamily="34" charset="0"/>
              <a:ea typeface="Calibri" panose="020F0502020204030204" pitchFamily="34" charset="0"/>
              <a:cs typeface="Arial" panose="020B0604020202020204" pitchFamily="34" charset="0"/>
            </a:endParaRPr>
          </a:p>
        </p:txBody>
      </p:sp>
      <p:sp>
        <p:nvSpPr>
          <p:cNvPr id="6" name="Subtitle 4">
            <a:extLst>
              <a:ext uri="{FF2B5EF4-FFF2-40B4-BE49-F238E27FC236}">
                <a16:creationId xmlns:a16="http://schemas.microsoft.com/office/drawing/2014/main" id="{24D65FEE-CF69-592B-98C6-12CBEE71FFD1}"/>
              </a:ext>
            </a:extLst>
          </p:cNvPr>
          <p:cNvSpPr txBox="1">
            <a:spLocks/>
          </p:cNvSpPr>
          <p:nvPr/>
        </p:nvSpPr>
        <p:spPr>
          <a:xfrm>
            <a:off x="438150" y="5516445"/>
            <a:ext cx="11319238" cy="104815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System Font Regular"/>
              <a:buNone/>
              <a:defRPr sz="2400" b="0" i="0" kern="1200">
                <a:solidFill>
                  <a:schemeClr val="accent1"/>
                </a:solidFill>
                <a:latin typeface="Calibri Light" panose="020F0302020204030204" pitchFamily="34" charset="0"/>
                <a:ea typeface="+mn-ea"/>
                <a:cs typeface="Calibri Light" panose="020F0302020204030204" pitchFamily="34" charset="0"/>
              </a:defRPr>
            </a:lvl1pPr>
            <a:lvl2pPr marL="457200" indent="0" algn="ctr" defTabSz="914400" rtl="0" eaLnBrk="1" latinLnBrk="0" hangingPunct="1">
              <a:lnSpc>
                <a:spcPct val="90000"/>
              </a:lnSpc>
              <a:spcBef>
                <a:spcPts val="500"/>
              </a:spcBef>
              <a:buFont typeface="System Font Regular"/>
              <a:buNone/>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914400" indent="0" algn="ctr" defTabSz="914400" rtl="0" eaLnBrk="1" latinLnBrk="0" hangingPunct="1">
              <a:lnSpc>
                <a:spcPct val="90000"/>
              </a:lnSpc>
              <a:spcBef>
                <a:spcPts val="500"/>
              </a:spcBef>
              <a:buFont typeface="System Font Regular"/>
              <a:buNone/>
              <a:tabLst/>
              <a:defRPr sz="1800" b="0" i="0" kern="1200">
                <a:solidFill>
                  <a:schemeClr val="accent1"/>
                </a:solidFill>
                <a:latin typeface="Calibri Light" panose="020F0302020204030204" pitchFamily="34" charset="0"/>
                <a:ea typeface="+mn-ea"/>
                <a:cs typeface="Calibri Light" panose="020F0302020204030204" pitchFamily="34" charset="0"/>
              </a:defRPr>
            </a:lvl3pPr>
            <a:lvl4pPr marL="1371600" indent="0" algn="ctr" defTabSz="914400" rtl="0" eaLnBrk="1" latinLnBrk="0" hangingPunct="1">
              <a:lnSpc>
                <a:spcPct val="90000"/>
              </a:lnSpc>
              <a:spcBef>
                <a:spcPts val="500"/>
              </a:spcBef>
              <a:buFont typeface="System Font Regular"/>
              <a:buNone/>
              <a:tabLst/>
              <a:defRPr sz="1600" b="0" i="0" kern="1200">
                <a:solidFill>
                  <a:schemeClr val="accent1"/>
                </a:solidFill>
                <a:latin typeface="Calibri Light" panose="020F0302020204030204" pitchFamily="34" charset="0"/>
                <a:ea typeface="+mn-ea"/>
                <a:cs typeface="Calibri Light" panose="020F0302020204030204" pitchFamily="34" charset="0"/>
              </a:defRPr>
            </a:lvl4pPr>
            <a:lvl5pPr marL="1828800" indent="0" algn="ctr" defTabSz="914400" rtl="0" eaLnBrk="1" latinLnBrk="0" hangingPunct="1">
              <a:lnSpc>
                <a:spcPct val="90000"/>
              </a:lnSpc>
              <a:spcBef>
                <a:spcPts val="500"/>
              </a:spcBef>
              <a:buFont typeface="System Font Regular"/>
              <a:buNone/>
              <a:defRPr sz="1600"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atin typeface="Calibri" panose="020F0502020204030204" pitchFamily="34" charset="0"/>
                <a:ea typeface="Calibri" panose="020F0502020204030204" pitchFamily="34" charset="0"/>
                <a:cs typeface="Arial" panose="020B0604020202020204" pitchFamily="34" charset="0"/>
              </a:rPr>
              <a:t>Charging networks must provide a toll-free customer support service number for maintenance that is readily accessible to customers 24 hours a day.</a:t>
            </a:r>
          </a:p>
        </p:txBody>
      </p:sp>
      <p:sp>
        <p:nvSpPr>
          <p:cNvPr id="8" name="Subtitle 4">
            <a:extLst>
              <a:ext uri="{FF2B5EF4-FFF2-40B4-BE49-F238E27FC236}">
                <a16:creationId xmlns:a16="http://schemas.microsoft.com/office/drawing/2014/main" id="{1B440B82-46DA-7353-F9BE-286CBFB234A1}"/>
              </a:ext>
            </a:extLst>
          </p:cNvPr>
          <p:cNvSpPr txBox="1">
            <a:spLocks/>
          </p:cNvSpPr>
          <p:nvPr/>
        </p:nvSpPr>
        <p:spPr>
          <a:xfrm>
            <a:off x="438151" y="1075305"/>
            <a:ext cx="5428496" cy="2890113"/>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System Font Regular"/>
              <a:buNone/>
              <a:defRPr sz="2400" b="0" i="0" kern="1200">
                <a:solidFill>
                  <a:schemeClr val="accent1"/>
                </a:solidFill>
                <a:latin typeface="Calibri Light" panose="020F0302020204030204" pitchFamily="34" charset="0"/>
                <a:ea typeface="+mn-ea"/>
                <a:cs typeface="Calibri Light" panose="020F0302020204030204" pitchFamily="34" charset="0"/>
              </a:defRPr>
            </a:lvl1pPr>
            <a:lvl2pPr marL="457200" indent="0" algn="ctr" defTabSz="914400" rtl="0" eaLnBrk="1" latinLnBrk="0" hangingPunct="1">
              <a:lnSpc>
                <a:spcPct val="90000"/>
              </a:lnSpc>
              <a:spcBef>
                <a:spcPts val="500"/>
              </a:spcBef>
              <a:buFont typeface="System Font Regular"/>
              <a:buNone/>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914400" indent="0" algn="ctr" defTabSz="914400" rtl="0" eaLnBrk="1" latinLnBrk="0" hangingPunct="1">
              <a:lnSpc>
                <a:spcPct val="90000"/>
              </a:lnSpc>
              <a:spcBef>
                <a:spcPts val="500"/>
              </a:spcBef>
              <a:buFont typeface="System Font Regular"/>
              <a:buNone/>
              <a:tabLst/>
              <a:defRPr sz="1800" b="0" i="0" kern="1200">
                <a:solidFill>
                  <a:schemeClr val="accent1"/>
                </a:solidFill>
                <a:latin typeface="Calibri Light" panose="020F0302020204030204" pitchFamily="34" charset="0"/>
                <a:ea typeface="+mn-ea"/>
                <a:cs typeface="Calibri Light" panose="020F0302020204030204" pitchFamily="34" charset="0"/>
              </a:defRPr>
            </a:lvl3pPr>
            <a:lvl4pPr marL="1371600" indent="0" algn="ctr" defTabSz="914400" rtl="0" eaLnBrk="1" latinLnBrk="0" hangingPunct="1">
              <a:lnSpc>
                <a:spcPct val="90000"/>
              </a:lnSpc>
              <a:spcBef>
                <a:spcPts val="500"/>
              </a:spcBef>
              <a:buFont typeface="System Font Regular"/>
              <a:buNone/>
              <a:tabLst/>
              <a:defRPr sz="1600" b="0" i="0" kern="1200">
                <a:solidFill>
                  <a:schemeClr val="accent1"/>
                </a:solidFill>
                <a:latin typeface="Calibri Light" panose="020F0302020204030204" pitchFamily="34" charset="0"/>
                <a:ea typeface="+mn-ea"/>
                <a:cs typeface="Calibri Light" panose="020F0302020204030204" pitchFamily="34" charset="0"/>
              </a:defRPr>
            </a:lvl4pPr>
            <a:lvl5pPr marL="1828800" indent="0" algn="ctr" defTabSz="914400" rtl="0" eaLnBrk="1" latinLnBrk="0" hangingPunct="1">
              <a:lnSpc>
                <a:spcPct val="90000"/>
              </a:lnSpc>
              <a:spcBef>
                <a:spcPts val="500"/>
              </a:spcBef>
              <a:buFont typeface="System Font Regular"/>
              <a:buNone/>
              <a:defRPr sz="1600"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buFont typeface="+mj-lt"/>
              <a:buAutoNum type="arabicPeriod"/>
            </a:pPr>
            <a:r>
              <a:rPr lang="en-US" sz="2000" b="1">
                <a:latin typeface="Calibri" panose="020F0502020204030204" pitchFamily="34" charset="0"/>
                <a:ea typeface="Calibri" panose="020F0502020204030204" pitchFamily="34" charset="0"/>
                <a:cs typeface="Arial" panose="020B0604020202020204" pitchFamily="34" charset="0"/>
              </a:rPr>
              <a:t>Workplaces</a:t>
            </a:r>
            <a:br>
              <a:rPr lang="en-US" sz="2000" b="1">
                <a:latin typeface="Calibri" panose="020F0502020204030204" pitchFamily="34" charset="0"/>
                <a:ea typeface="Calibri" panose="020F0502020204030204" pitchFamily="34" charset="0"/>
                <a:cs typeface="Arial" panose="020B0604020202020204" pitchFamily="34" charset="0"/>
              </a:rPr>
            </a:br>
            <a:r>
              <a:rPr lang="en-US" sz="1600">
                <a:latin typeface="Calibri" panose="020F0502020204030204" pitchFamily="34" charset="0"/>
                <a:ea typeface="Calibri" panose="020F0502020204030204" pitchFamily="34" charset="0"/>
                <a:cs typeface="Arial" panose="020B0604020202020204" pitchFamily="34" charset="0"/>
              </a:rPr>
              <a:t>(ex. office buildings,, factories, hospitals, universities)</a:t>
            </a:r>
          </a:p>
          <a:p>
            <a:pPr marL="342900" indent="-342900">
              <a:buFont typeface="+mj-lt"/>
              <a:buAutoNum type="arabicPeriod"/>
            </a:pPr>
            <a:r>
              <a:rPr lang="en-US" sz="2000" b="1">
                <a:latin typeface="Calibri" panose="020F0502020204030204" pitchFamily="34" charset="0"/>
                <a:ea typeface="Calibri" panose="020F0502020204030204" pitchFamily="34" charset="0"/>
                <a:cs typeface="Arial" panose="020B0604020202020204" pitchFamily="34" charset="0"/>
              </a:rPr>
              <a:t>Multi-Unit Dwelling (MUD)</a:t>
            </a:r>
            <a:br>
              <a:rPr lang="en-US" sz="2000" b="1">
                <a:latin typeface="Calibri" panose="020F0502020204030204" pitchFamily="34" charset="0"/>
                <a:ea typeface="Calibri" panose="020F0502020204030204" pitchFamily="34" charset="0"/>
                <a:cs typeface="Arial" panose="020B0604020202020204" pitchFamily="34" charset="0"/>
              </a:rPr>
            </a:br>
            <a:r>
              <a:rPr lang="en-US" sz="1600">
                <a:latin typeface="Calibri" panose="020F0502020204030204" pitchFamily="34" charset="0"/>
                <a:ea typeface="Calibri" panose="020F0502020204030204" pitchFamily="34" charset="0"/>
                <a:cs typeface="Arial" panose="020B0604020202020204" pitchFamily="34" charset="0"/>
              </a:rPr>
              <a:t>(ex. apartments, condominiums, hotels/motels)</a:t>
            </a:r>
          </a:p>
          <a:p>
            <a:pPr marL="342900" indent="-342900">
              <a:buFont typeface="+mj-lt"/>
              <a:buAutoNum type="arabicPeriod"/>
            </a:pPr>
            <a:r>
              <a:rPr lang="en-US" sz="2000" b="1">
                <a:latin typeface="Calibri" panose="020F0502020204030204" pitchFamily="34" charset="0"/>
                <a:ea typeface="Calibri" panose="020F0502020204030204" pitchFamily="34" charset="0"/>
                <a:cs typeface="Arial" panose="020B0604020202020204" pitchFamily="34" charset="0"/>
              </a:rPr>
              <a:t>Publicly-Owned Facilities</a:t>
            </a:r>
            <a:br>
              <a:rPr lang="en-US" sz="2000" b="1">
                <a:latin typeface="Calibri" panose="020F0502020204030204" pitchFamily="34" charset="0"/>
                <a:ea typeface="Calibri" panose="020F0502020204030204" pitchFamily="34" charset="0"/>
                <a:cs typeface="Arial" panose="020B0604020202020204" pitchFamily="34" charset="0"/>
              </a:rPr>
            </a:br>
            <a:r>
              <a:rPr lang="en-US" sz="1600">
                <a:latin typeface="Calibri" panose="020F0502020204030204" pitchFamily="34" charset="0"/>
                <a:ea typeface="Calibri" panose="020F0502020204030204" pitchFamily="34" charset="0"/>
                <a:cs typeface="Arial" panose="020B0604020202020204" pitchFamily="34" charset="0"/>
              </a:rPr>
              <a:t>(municipal parking lots, on-street parking on public right-of-way, government buildings, public libraries, municipal and state parks, municipal recreation centers)</a:t>
            </a:r>
            <a:endParaRPr lang="en-US" sz="1600" b="1">
              <a:latin typeface="Calibri" panose="020F0502020204030204" pitchFamily="34" charset="0"/>
              <a:ea typeface="Calibri" panose="020F0502020204030204" pitchFamily="34" charset="0"/>
              <a:cs typeface="Arial" panose="020B0604020202020204" pitchFamily="34" charset="0"/>
            </a:endParaRPr>
          </a:p>
          <a:p>
            <a:pPr marL="350837" lvl="1" algn="l"/>
            <a:r>
              <a:rPr lang="en-US" sz="1600" b="1">
                <a:solidFill>
                  <a:schemeClr val="accent3"/>
                </a:solidFill>
                <a:latin typeface="Calibri" panose="020F0502020204030204" pitchFamily="34" charset="0"/>
                <a:ea typeface="Calibri" panose="020F0502020204030204" pitchFamily="34" charset="0"/>
                <a:cs typeface="Arial" panose="020B0604020202020204" pitchFamily="34" charset="0"/>
              </a:rPr>
              <a:t>Must be located in a NYS designated Disadvantaged Community (DAC) and accessible to the public</a:t>
            </a:r>
            <a:endParaRPr lang="en-US">
              <a:latin typeface="Calibri" panose="020F050202020403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848296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7ACB9-D2E3-4075-1039-A188708FA8D7}"/>
              </a:ext>
            </a:extLst>
          </p:cNvPr>
          <p:cNvSpPr>
            <a:spLocks noGrp="1"/>
          </p:cNvSpPr>
          <p:nvPr>
            <p:ph type="ctrTitle"/>
          </p:nvPr>
        </p:nvSpPr>
        <p:spPr/>
        <p:txBody>
          <a:bodyPr>
            <a:noAutofit/>
          </a:bodyPr>
          <a:lstStyle/>
          <a:p>
            <a:r>
              <a:rPr lang="en-US"/>
              <a:t>Program Overview</a:t>
            </a:r>
          </a:p>
        </p:txBody>
      </p:sp>
      <p:sp>
        <p:nvSpPr>
          <p:cNvPr id="3" name="Subtitle 2">
            <a:extLst>
              <a:ext uri="{FF2B5EF4-FFF2-40B4-BE49-F238E27FC236}">
                <a16:creationId xmlns:a16="http://schemas.microsoft.com/office/drawing/2014/main" id="{15C93805-9B1C-DFDC-2CB6-B646BB3BB26D}"/>
              </a:ext>
            </a:extLst>
          </p:cNvPr>
          <p:cNvSpPr>
            <a:spLocks noGrp="1"/>
          </p:cNvSpPr>
          <p:nvPr>
            <p:ph type="subTitle" idx="1"/>
          </p:nvPr>
        </p:nvSpPr>
        <p:spPr>
          <a:xfrm>
            <a:off x="438150" y="625470"/>
            <a:ext cx="11319238" cy="425045"/>
          </a:xfrm>
        </p:spPr>
        <p:txBody>
          <a:bodyPr>
            <a:normAutofit/>
          </a:bodyPr>
          <a:lstStyle/>
          <a:p>
            <a:r>
              <a:rPr lang="en-US" sz="2400">
                <a:effectLst/>
                <a:latin typeface="Calibri" panose="020F0502020204030204" pitchFamily="34" charset="0"/>
                <a:ea typeface="Calibri" panose="020F0502020204030204" pitchFamily="34" charset="0"/>
                <a:cs typeface="Arial" panose="020B0604020202020204" pitchFamily="34" charset="0"/>
              </a:rPr>
              <a:t>Applicants can apply in two ways:</a:t>
            </a:r>
          </a:p>
        </p:txBody>
      </p:sp>
      <p:sp>
        <p:nvSpPr>
          <p:cNvPr id="5" name="Round Same Side Corner Rectangle 4">
            <a:extLst>
              <a:ext uri="{FF2B5EF4-FFF2-40B4-BE49-F238E27FC236}">
                <a16:creationId xmlns:a16="http://schemas.microsoft.com/office/drawing/2014/main" id="{A65E435D-20A1-91DD-EA8E-847B36E78519}"/>
              </a:ext>
            </a:extLst>
          </p:cNvPr>
          <p:cNvSpPr/>
          <p:nvPr/>
        </p:nvSpPr>
        <p:spPr>
          <a:xfrm>
            <a:off x="434612" y="1050515"/>
            <a:ext cx="54864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PRE-INSTALLATION</a:t>
            </a:r>
          </a:p>
        </p:txBody>
      </p:sp>
      <p:sp>
        <p:nvSpPr>
          <p:cNvPr id="6" name="Rectangle 5">
            <a:extLst>
              <a:ext uri="{FF2B5EF4-FFF2-40B4-BE49-F238E27FC236}">
                <a16:creationId xmlns:a16="http://schemas.microsoft.com/office/drawing/2014/main" id="{D5E36F88-CD75-85C9-C4B0-6FD93155A7C2}"/>
              </a:ext>
            </a:extLst>
          </p:cNvPr>
          <p:cNvSpPr/>
          <p:nvPr/>
        </p:nvSpPr>
        <p:spPr>
          <a:xfrm>
            <a:off x="434612" y="1385026"/>
            <a:ext cx="54864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342900" indent="-342900">
              <a:buFont typeface="System Font Regular"/>
              <a:buChar char="&gt;"/>
            </a:pPr>
            <a:r>
              <a:rPr lang="en-US" sz="2000">
                <a:solidFill>
                  <a:schemeClr val="accent1"/>
                </a:solidFill>
              </a:rPr>
              <a:t>Reserves funding</a:t>
            </a:r>
          </a:p>
          <a:p>
            <a:pPr marL="342900" indent="-342900">
              <a:buFont typeface="System Font Regular"/>
              <a:buChar char="&gt;"/>
            </a:pPr>
            <a:r>
              <a:rPr lang="en-US" sz="2000">
                <a:solidFill>
                  <a:schemeClr val="accent1"/>
                </a:solidFill>
              </a:rPr>
              <a:t>Applicants have 180 days from approval date to complete the project</a:t>
            </a:r>
          </a:p>
        </p:txBody>
      </p:sp>
      <p:sp>
        <p:nvSpPr>
          <p:cNvPr id="7" name="Round Same Side Corner Rectangle 6">
            <a:extLst>
              <a:ext uri="{FF2B5EF4-FFF2-40B4-BE49-F238E27FC236}">
                <a16:creationId xmlns:a16="http://schemas.microsoft.com/office/drawing/2014/main" id="{91D6B623-FFA1-53F1-C2EB-8DD37F416E33}"/>
              </a:ext>
            </a:extLst>
          </p:cNvPr>
          <p:cNvSpPr/>
          <p:nvPr/>
        </p:nvSpPr>
        <p:spPr>
          <a:xfrm>
            <a:off x="6263911" y="1050515"/>
            <a:ext cx="54864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POST-INSTALLATION</a:t>
            </a:r>
          </a:p>
        </p:txBody>
      </p:sp>
      <p:sp>
        <p:nvSpPr>
          <p:cNvPr id="8" name="Rectangle 7">
            <a:extLst>
              <a:ext uri="{FF2B5EF4-FFF2-40B4-BE49-F238E27FC236}">
                <a16:creationId xmlns:a16="http://schemas.microsoft.com/office/drawing/2014/main" id="{6B79FE50-DFA6-71A4-BD6F-ED28351B8C5E}"/>
              </a:ext>
            </a:extLst>
          </p:cNvPr>
          <p:cNvSpPr/>
          <p:nvPr/>
        </p:nvSpPr>
        <p:spPr>
          <a:xfrm>
            <a:off x="6263911" y="1385026"/>
            <a:ext cx="54864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342900" indent="-342900">
              <a:buFont typeface="System Font Regular"/>
              <a:buChar char="&gt;"/>
            </a:pPr>
            <a:r>
              <a:rPr lang="en-US" sz="2000">
                <a:solidFill>
                  <a:schemeClr val="accent1"/>
                </a:solidFill>
              </a:rPr>
              <a:t>If the installation was completed after the Program Effective Date and the application is submitted within 90 days of the installation completion date</a:t>
            </a:r>
          </a:p>
        </p:txBody>
      </p:sp>
      <p:sp>
        <p:nvSpPr>
          <p:cNvPr id="9" name="Subtitle 2">
            <a:extLst>
              <a:ext uri="{FF2B5EF4-FFF2-40B4-BE49-F238E27FC236}">
                <a16:creationId xmlns:a16="http://schemas.microsoft.com/office/drawing/2014/main" id="{FE28E521-AE33-ACFE-00FF-7D29DF143FCC}"/>
              </a:ext>
            </a:extLst>
          </p:cNvPr>
          <p:cNvSpPr txBox="1">
            <a:spLocks/>
          </p:cNvSpPr>
          <p:nvPr/>
        </p:nvSpPr>
        <p:spPr>
          <a:xfrm>
            <a:off x="431073" y="3041343"/>
            <a:ext cx="11319238" cy="3290154"/>
          </a:xfrm>
          <a:prstGeom prst="rect">
            <a:avLst/>
          </a:prstGeom>
        </p:spPr>
        <p:txBody>
          <a:bodyPr vert="horz" lIns="0" tIns="0" rIns="0" bIns="0" rtlCol="0" anchor="t">
            <a:normAutofit/>
          </a:bodyPr>
          <a:lstStyle>
            <a:lvl1pPr marL="0" indent="0" algn="l" defTabSz="914400" rtl="0" eaLnBrk="1" latinLnBrk="0" hangingPunct="1">
              <a:lnSpc>
                <a:spcPct val="90000"/>
              </a:lnSpc>
              <a:spcBef>
                <a:spcPts val="1000"/>
              </a:spcBef>
              <a:buFont typeface="System Font Regular"/>
              <a:buNone/>
              <a:defRPr sz="2400" b="0" i="0" kern="1200">
                <a:solidFill>
                  <a:schemeClr val="accent1"/>
                </a:solidFill>
                <a:latin typeface="Calibri Light" panose="020F0302020204030204" pitchFamily="34" charset="0"/>
                <a:ea typeface="+mn-ea"/>
                <a:cs typeface="Calibri Light" panose="020F0302020204030204" pitchFamily="34" charset="0"/>
              </a:defRPr>
            </a:lvl1pPr>
            <a:lvl2pPr marL="457200" indent="0" algn="ctr" defTabSz="914400" rtl="0" eaLnBrk="1" latinLnBrk="0" hangingPunct="1">
              <a:lnSpc>
                <a:spcPct val="90000"/>
              </a:lnSpc>
              <a:spcBef>
                <a:spcPts val="500"/>
              </a:spcBef>
              <a:buFont typeface="System Font Regular"/>
              <a:buNone/>
              <a:tabLst/>
              <a:defRPr sz="2000" b="0" i="0" kern="1200">
                <a:solidFill>
                  <a:schemeClr val="accent1"/>
                </a:solidFill>
                <a:latin typeface="Calibri Light" panose="020F0302020204030204" pitchFamily="34" charset="0"/>
                <a:ea typeface="+mn-ea"/>
                <a:cs typeface="Calibri Light" panose="020F0302020204030204" pitchFamily="34" charset="0"/>
              </a:defRPr>
            </a:lvl2pPr>
            <a:lvl3pPr marL="914400" indent="0" algn="ctr" defTabSz="914400" rtl="0" eaLnBrk="1" latinLnBrk="0" hangingPunct="1">
              <a:lnSpc>
                <a:spcPct val="90000"/>
              </a:lnSpc>
              <a:spcBef>
                <a:spcPts val="500"/>
              </a:spcBef>
              <a:buFont typeface="System Font Regular"/>
              <a:buNone/>
              <a:tabLst/>
              <a:defRPr sz="1800" b="0" i="0" kern="1200">
                <a:solidFill>
                  <a:schemeClr val="accent1"/>
                </a:solidFill>
                <a:latin typeface="Calibri Light" panose="020F0302020204030204" pitchFamily="34" charset="0"/>
                <a:ea typeface="+mn-ea"/>
                <a:cs typeface="Calibri Light" panose="020F0302020204030204" pitchFamily="34" charset="0"/>
              </a:defRPr>
            </a:lvl3pPr>
            <a:lvl4pPr marL="1371600" indent="0" algn="ctr" defTabSz="914400" rtl="0" eaLnBrk="1" latinLnBrk="0" hangingPunct="1">
              <a:lnSpc>
                <a:spcPct val="90000"/>
              </a:lnSpc>
              <a:spcBef>
                <a:spcPts val="500"/>
              </a:spcBef>
              <a:buFont typeface="System Font Regular"/>
              <a:buNone/>
              <a:tabLst/>
              <a:defRPr sz="1600" b="0" i="0" kern="1200">
                <a:solidFill>
                  <a:schemeClr val="accent1"/>
                </a:solidFill>
                <a:latin typeface="Calibri Light" panose="020F0302020204030204" pitchFamily="34" charset="0"/>
                <a:ea typeface="+mn-ea"/>
                <a:cs typeface="Calibri Light" panose="020F0302020204030204" pitchFamily="34" charset="0"/>
              </a:defRPr>
            </a:lvl4pPr>
            <a:lvl5pPr marL="1828800" indent="0" algn="ctr" defTabSz="914400" rtl="0" eaLnBrk="1" latinLnBrk="0" hangingPunct="1">
              <a:lnSpc>
                <a:spcPct val="90000"/>
              </a:lnSpc>
              <a:spcBef>
                <a:spcPts val="500"/>
              </a:spcBef>
              <a:buFont typeface="System Font Regular"/>
              <a:buNone/>
              <a:defRPr sz="1600" kern="1200">
                <a:solidFill>
                  <a:schemeClr val="accent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nSpc>
                <a:spcPct val="97000"/>
              </a:lnSpc>
              <a:buFont typeface="System Font Regular"/>
              <a:buChar char="&gt;"/>
            </a:pPr>
            <a:r>
              <a:rPr lang="en-US">
                <a:latin typeface="Calibri"/>
                <a:ea typeface="Calibri" panose="020F0502020204030204" pitchFamily="34" charset="0"/>
                <a:cs typeface="Arial"/>
              </a:rPr>
              <a:t>Installers are now eligible to apply on behalf of the Equipment Owners</a:t>
            </a:r>
            <a:br>
              <a:rPr lang="en-US">
                <a:latin typeface="Calibri" panose="020F0502020204030204" pitchFamily="34" charset="0"/>
                <a:ea typeface="Calibri" panose="020F0502020204030204" pitchFamily="34" charset="0"/>
                <a:cs typeface="Arial" panose="020B0604020202020204" pitchFamily="34" charset="0"/>
              </a:rPr>
            </a:br>
            <a:r>
              <a:rPr lang="en-US" sz="2000">
                <a:latin typeface="Calibri"/>
                <a:ea typeface="Calibri" panose="020F0502020204030204" pitchFamily="34" charset="0"/>
                <a:cs typeface="Arial"/>
              </a:rPr>
              <a:t>They must sign and agree to the Installer Agreement as part of the application process</a:t>
            </a:r>
            <a:br>
              <a:rPr lang="en-US" sz="2000">
                <a:latin typeface="Calibri" panose="020F0502020204030204" pitchFamily="34" charset="0"/>
                <a:ea typeface="Calibri" panose="020F0502020204030204" pitchFamily="34" charset="0"/>
                <a:cs typeface="Arial" panose="020B0604020202020204" pitchFamily="34" charset="0"/>
              </a:rPr>
            </a:br>
            <a:endParaRPr lang="en-US" sz="2000">
              <a:latin typeface="Calibri" panose="020F0502020204030204" pitchFamily="34" charset="0"/>
              <a:ea typeface="Calibri" panose="020F0502020204030204" pitchFamily="34" charset="0"/>
              <a:cs typeface="Arial" panose="020B0604020202020204" pitchFamily="34" charset="0"/>
            </a:endParaRPr>
          </a:p>
          <a:p>
            <a:pPr marL="342900" indent="-342900">
              <a:lnSpc>
                <a:spcPct val="97000"/>
              </a:lnSpc>
              <a:spcBef>
                <a:spcPts val="0"/>
              </a:spcBef>
              <a:buFont typeface="System Font Regular"/>
              <a:buChar char="&gt;"/>
            </a:pPr>
            <a:r>
              <a:rPr lang="en-US">
                <a:latin typeface="Calibri"/>
                <a:ea typeface="Calibri" panose="020F0502020204030204" pitchFamily="34" charset="0"/>
                <a:cs typeface="Arial"/>
              </a:rPr>
              <a:t>No entity may receive more than $300,000 in Charge Ready NY 2.0 incentives in a single calendar year</a:t>
            </a:r>
            <a:br>
              <a:rPr lang="en-US">
                <a:latin typeface="Calibri" panose="020F0502020204030204" pitchFamily="34" charset="0"/>
                <a:ea typeface="Calibri" panose="020F0502020204030204" pitchFamily="34" charset="0"/>
                <a:cs typeface="Arial" panose="020B0604020202020204" pitchFamily="34" charset="0"/>
              </a:rPr>
            </a:br>
            <a:endParaRPr lang="en-US" sz="2000">
              <a:latin typeface="Calibri" panose="020F0502020204030204" pitchFamily="34" charset="0"/>
              <a:ea typeface="Calibri" panose="020F0502020204030204" pitchFamily="34" charset="0"/>
              <a:cs typeface="Arial" panose="020B0604020202020204" pitchFamily="34" charset="0"/>
            </a:endParaRPr>
          </a:p>
          <a:p>
            <a:pPr marL="342900" indent="-342900">
              <a:lnSpc>
                <a:spcPct val="97000"/>
              </a:lnSpc>
              <a:spcBef>
                <a:spcPts val="0"/>
              </a:spcBef>
              <a:buFont typeface="System Font Regular"/>
              <a:buChar char="&gt;"/>
            </a:pPr>
            <a:r>
              <a:rPr lang="en-US">
                <a:latin typeface="Calibri"/>
                <a:ea typeface="Calibri" panose="020F0502020204030204" pitchFamily="34" charset="0"/>
                <a:cs typeface="Arial"/>
              </a:rPr>
              <a:t>Upon project completion, the required documentation has been uploaded into the NYSERDA web portal, reviewed, and approved, applicants will receive the rebate incentives within 30 days</a:t>
            </a:r>
          </a:p>
        </p:txBody>
      </p:sp>
    </p:spTree>
    <p:custDataLst>
      <p:tags r:id="rId1"/>
    </p:custDataLst>
    <p:extLst>
      <p:ext uri="{BB962C8B-B14F-4D97-AF65-F5344CB8AC3E}">
        <p14:creationId xmlns:p14="http://schemas.microsoft.com/office/powerpoint/2010/main" val="4273249599"/>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90D45-7B42-7D25-5760-D354731F4479}"/>
              </a:ext>
            </a:extLst>
          </p:cNvPr>
          <p:cNvSpPr>
            <a:spLocks noGrp="1"/>
          </p:cNvSpPr>
          <p:nvPr>
            <p:ph type="ctrTitle"/>
          </p:nvPr>
        </p:nvSpPr>
        <p:spPr/>
        <p:txBody>
          <a:bodyPr>
            <a:noAutofit/>
          </a:bodyPr>
          <a:lstStyle/>
          <a:p>
            <a:r>
              <a:rPr lang="en-US"/>
              <a:t>Program Changes – Site Eligibility</a:t>
            </a:r>
          </a:p>
        </p:txBody>
      </p:sp>
      <p:sp>
        <p:nvSpPr>
          <p:cNvPr id="3" name="Subtitle 2">
            <a:extLst>
              <a:ext uri="{FF2B5EF4-FFF2-40B4-BE49-F238E27FC236}">
                <a16:creationId xmlns:a16="http://schemas.microsoft.com/office/drawing/2014/main" id="{0EEE17E7-D63E-D6DD-0B09-CCBE3779A8F7}"/>
              </a:ext>
            </a:extLst>
          </p:cNvPr>
          <p:cNvSpPr>
            <a:spLocks noGrp="1"/>
          </p:cNvSpPr>
          <p:nvPr>
            <p:ph type="subTitle" idx="1"/>
          </p:nvPr>
        </p:nvSpPr>
        <p:spPr>
          <a:xfrm>
            <a:off x="438150" y="625470"/>
            <a:ext cx="11319238" cy="2000035"/>
          </a:xfrm>
        </p:spPr>
        <p:txBody>
          <a:bodyPr vert="horz" lIns="0" tIns="0" rIns="0" bIns="0" rtlCol="0" anchor="t">
            <a:normAutofit/>
          </a:bodyPr>
          <a:lstStyle/>
          <a:p>
            <a:r>
              <a:rPr lang="en-US">
                <a:latin typeface="Calibri Light"/>
                <a:cs typeface="Calibri Light"/>
              </a:rPr>
              <a:t>All locations:</a:t>
            </a:r>
          </a:p>
          <a:p>
            <a:pPr marL="342900" indent="-342900">
              <a:buFont typeface="System Font Regular"/>
              <a:buChar char="&gt;"/>
            </a:pPr>
            <a:r>
              <a:rPr lang="en-US" sz="2000">
                <a:effectLst/>
                <a:latin typeface="Calibri"/>
                <a:ea typeface="Calibri" panose="020F0502020204030204" pitchFamily="34" charset="0"/>
                <a:cs typeface="Arial"/>
              </a:rPr>
              <a:t>Applicants may apply for up to 25% of the available parking spots, whether assigned or unassigned (25% of the total assigned, as well as 25% of the total unassigned parking spaces) up to a maximum of 40 ports per site.</a:t>
            </a:r>
          </a:p>
          <a:p>
            <a:pPr marL="692150" lvl="1" indent="-340995" algn="l">
              <a:buFont typeface="System Font Regular"/>
              <a:buChar char="&gt;"/>
            </a:pPr>
            <a:r>
              <a:rPr lang="en-US" sz="1600">
                <a:effectLst/>
                <a:latin typeface="Calibri"/>
                <a:ea typeface="Calibri" panose="020F0502020204030204" pitchFamily="34" charset="0"/>
                <a:cs typeface="Arial"/>
              </a:rPr>
              <a:t>The number of existing ports will be subtracted from the maximum amount allowed</a:t>
            </a:r>
          </a:p>
          <a:p>
            <a:pPr marL="285750" indent="-285750">
              <a:buFont typeface="System Font Regular"/>
              <a:buChar char="&gt;"/>
            </a:pPr>
            <a:r>
              <a:rPr lang="en-US" sz="2000">
                <a:effectLst/>
                <a:latin typeface="Calibri"/>
                <a:ea typeface="Calibri" panose="020F0502020204030204" pitchFamily="34" charset="0"/>
                <a:cs typeface="Arial"/>
              </a:rPr>
              <a:t>All locations must have a minimum of 20 parking spaces.</a:t>
            </a:r>
          </a:p>
        </p:txBody>
      </p:sp>
      <p:sp>
        <p:nvSpPr>
          <p:cNvPr id="4" name="Round Same Side Corner Rectangle 3">
            <a:extLst>
              <a:ext uri="{FF2B5EF4-FFF2-40B4-BE49-F238E27FC236}">
                <a16:creationId xmlns:a16="http://schemas.microsoft.com/office/drawing/2014/main" id="{95843617-A2AC-8D40-769C-B312616F3BCE}"/>
              </a:ext>
            </a:extLst>
          </p:cNvPr>
          <p:cNvSpPr/>
          <p:nvPr/>
        </p:nvSpPr>
        <p:spPr>
          <a:xfrm>
            <a:off x="434612" y="2625505"/>
            <a:ext cx="36576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WORKPLACES</a:t>
            </a:r>
          </a:p>
        </p:txBody>
      </p:sp>
      <p:sp>
        <p:nvSpPr>
          <p:cNvPr id="6" name="Round Same Side Corner Rectangle 5">
            <a:extLst>
              <a:ext uri="{FF2B5EF4-FFF2-40B4-BE49-F238E27FC236}">
                <a16:creationId xmlns:a16="http://schemas.microsoft.com/office/drawing/2014/main" id="{10E2F842-D425-E042-DF4A-561E3F37620E}"/>
              </a:ext>
            </a:extLst>
          </p:cNvPr>
          <p:cNvSpPr/>
          <p:nvPr/>
        </p:nvSpPr>
        <p:spPr>
          <a:xfrm>
            <a:off x="4267200" y="2625505"/>
            <a:ext cx="36576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MULTI-UNIT DWELLING (MUD)</a:t>
            </a:r>
          </a:p>
        </p:txBody>
      </p:sp>
      <p:sp>
        <p:nvSpPr>
          <p:cNvPr id="7" name="Round Same Side Corner Rectangle 6">
            <a:extLst>
              <a:ext uri="{FF2B5EF4-FFF2-40B4-BE49-F238E27FC236}">
                <a16:creationId xmlns:a16="http://schemas.microsoft.com/office/drawing/2014/main" id="{31B7683D-7FA7-81DD-BF53-1AAF0EC77D1C}"/>
              </a:ext>
            </a:extLst>
          </p:cNvPr>
          <p:cNvSpPr/>
          <p:nvPr/>
        </p:nvSpPr>
        <p:spPr>
          <a:xfrm>
            <a:off x="8099788" y="2625505"/>
            <a:ext cx="36576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PUBLICLY-OWNED FACILITY</a:t>
            </a:r>
          </a:p>
        </p:txBody>
      </p:sp>
      <p:sp>
        <p:nvSpPr>
          <p:cNvPr id="11" name="Rectangle 10">
            <a:extLst>
              <a:ext uri="{FF2B5EF4-FFF2-40B4-BE49-F238E27FC236}">
                <a16:creationId xmlns:a16="http://schemas.microsoft.com/office/drawing/2014/main" id="{DD7F3CDC-12FE-F427-672E-A94DEFE5EB45}"/>
              </a:ext>
            </a:extLst>
          </p:cNvPr>
          <p:cNvSpPr/>
          <p:nvPr/>
        </p:nvSpPr>
        <p:spPr>
          <a:xfrm>
            <a:off x="434612" y="2960016"/>
            <a:ext cx="36576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285750" indent="-285750">
              <a:buFont typeface="System Font Regular"/>
              <a:buChar char="&gt;"/>
            </a:pPr>
            <a:r>
              <a:rPr lang="en-US" sz="2000">
                <a:solidFill>
                  <a:schemeClr val="accent1"/>
                </a:solidFill>
              </a:rPr>
              <a:t>More than 50% of available parking must be for employees</a:t>
            </a:r>
          </a:p>
        </p:txBody>
      </p:sp>
      <p:sp>
        <p:nvSpPr>
          <p:cNvPr id="12" name="Rectangle 11">
            <a:extLst>
              <a:ext uri="{FF2B5EF4-FFF2-40B4-BE49-F238E27FC236}">
                <a16:creationId xmlns:a16="http://schemas.microsoft.com/office/drawing/2014/main" id="{E310495C-43BA-B04B-2558-C8E61781CB1C}"/>
              </a:ext>
            </a:extLst>
          </p:cNvPr>
          <p:cNvSpPr/>
          <p:nvPr/>
        </p:nvSpPr>
        <p:spPr>
          <a:xfrm>
            <a:off x="4267200" y="2960016"/>
            <a:ext cx="36576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nchorCtr="0"/>
          <a:lstStyle/>
          <a:p>
            <a:pPr marL="285750" indent="-285750">
              <a:buFont typeface="System Font Regular"/>
              <a:buChar char="&gt;"/>
            </a:pPr>
            <a:r>
              <a:rPr lang="en-US" sz="2000">
                <a:solidFill>
                  <a:schemeClr val="accent1"/>
                </a:solidFill>
              </a:rPr>
              <a:t>Must have ten (10) or more connected housing units</a:t>
            </a:r>
          </a:p>
          <a:p>
            <a:pPr marL="285750" indent="-285750">
              <a:buFont typeface="System Font Regular"/>
              <a:buChar char="&gt;"/>
            </a:pPr>
            <a:r>
              <a:rPr lang="en-US" sz="2000">
                <a:solidFill>
                  <a:schemeClr val="accent1"/>
                </a:solidFill>
                <a:cs typeface="Calibri"/>
              </a:rPr>
              <a:t>Motels/hotels are considered MUDs</a:t>
            </a:r>
          </a:p>
        </p:txBody>
      </p:sp>
      <p:sp>
        <p:nvSpPr>
          <p:cNvPr id="13" name="Rectangle 12">
            <a:extLst>
              <a:ext uri="{FF2B5EF4-FFF2-40B4-BE49-F238E27FC236}">
                <a16:creationId xmlns:a16="http://schemas.microsoft.com/office/drawing/2014/main" id="{E1F205A1-EC00-89C0-8860-391AE6397AE4}"/>
              </a:ext>
            </a:extLst>
          </p:cNvPr>
          <p:cNvSpPr/>
          <p:nvPr/>
        </p:nvSpPr>
        <p:spPr>
          <a:xfrm>
            <a:off x="8099788" y="2960016"/>
            <a:ext cx="3657600" cy="132180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285750" indent="-285750">
              <a:buFont typeface="System Font Regular"/>
              <a:buChar char="&gt;"/>
            </a:pPr>
            <a:r>
              <a:rPr lang="en-US" sz="2000">
                <a:solidFill>
                  <a:schemeClr val="accent1"/>
                </a:solidFill>
              </a:rPr>
              <a:t>If a municipal lot, the price for EV parking can be no more than the municipality’s on-street parking rate</a:t>
            </a:r>
          </a:p>
        </p:txBody>
      </p:sp>
    </p:spTree>
    <p:custDataLst>
      <p:tags r:id="rId1"/>
    </p:custDataLst>
    <p:extLst>
      <p:ext uri="{BB962C8B-B14F-4D97-AF65-F5344CB8AC3E}">
        <p14:creationId xmlns:p14="http://schemas.microsoft.com/office/powerpoint/2010/main" val="3590242252"/>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0A427-623D-261E-17C4-74BBD0B5088C}"/>
              </a:ext>
            </a:extLst>
          </p:cNvPr>
          <p:cNvSpPr>
            <a:spLocks noGrp="1"/>
          </p:cNvSpPr>
          <p:nvPr>
            <p:ph type="ctrTitle"/>
          </p:nvPr>
        </p:nvSpPr>
        <p:spPr/>
        <p:txBody>
          <a:bodyPr>
            <a:noAutofit/>
          </a:bodyPr>
          <a:lstStyle/>
          <a:p>
            <a:r>
              <a:rPr lang="en-US"/>
              <a:t>Program Changes – Bonus Incentive Program</a:t>
            </a:r>
          </a:p>
        </p:txBody>
      </p:sp>
      <p:sp>
        <p:nvSpPr>
          <p:cNvPr id="3" name="Subtitle 2">
            <a:extLst>
              <a:ext uri="{FF2B5EF4-FFF2-40B4-BE49-F238E27FC236}">
                <a16:creationId xmlns:a16="http://schemas.microsoft.com/office/drawing/2014/main" id="{DB2C02A6-7A7F-B848-396F-C5158409B292}"/>
              </a:ext>
            </a:extLst>
          </p:cNvPr>
          <p:cNvSpPr>
            <a:spLocks noGrp="1"/>
          </p:cNvSpPr>
          <p:nvPr>
            <p:ph type="subTitle" idx="1"/>
          </p:nvPr>
        </p:nvSpPr>
        <p:spPr/>
        <p:txBody>
          <a:bodyPr>
            <a:normAutofit lnSpcReduction="10000"/>
          </a:bodyPr>
          <a:lstStyle/>
          <a:p>
            <a:pPr marR="0" lvl="0" rtl="0">
              <a:lnSpc>
                <a:spcPct val="107000"/>
              </a:lnSpc>
              <a:spcBef>
                <a:spcPts val="0"/>
              </a:spcBef>
              <a:spcAft>
                <a:spcPts val="0"/>
              </a:spcAft>
            </a:pPr>
            <a:r>
              <a:rPr lang="en-US" b="0" i="0">
                <a:effectLst/>
                <a:latin typeface="+mn-lt"/>
              </a:rPr>
              <a:t>The Charge Ready NY 2.0 program will also offer bonus incentives to equipment owners at workplace and MUD locations who complete additional actions to promote EV adoption in their own fleets or with their employees/tenants</a:t>
            </a:r>
            <a:endParaRPr lang="en-US">
              <a:effectLst/>
              <a:latin typeface="+mn-lt"/>
              <a:ea typeface="Calibri" panose="020F0502020204030204" pitchFamily="34" charset="0"/>
              <a:cs typeface="Arial" panose="020B0604020202020204" pitchFamily="34" charset="0"/>
            </a:endParaRPr>
          </a:p>
          <a:p>
            <a:pPr marR="0" lvl="0" rtl="0">
              <a:lnSpc>
                <a:spcPct val="107000"/>
              </a:lnSpc>
              <a:spcBef>
                <a:spcPts val="0"/>
              </a:spcBef>
              <a:spcAft>
                <a:spcPts val="0"/>
              </a:spcAft>
            </a:pPr>
            <a:endParaRPr lang="en-US">
              <a:effectLst/>
              <a:latin typeface="Calibri" panose="020F0502020204030204" pitchFamily="34" charset="0"/>
              <a:ea typeface="Calibri" panose="020F0502020204030204" pitchFamily="34" charset="0"/>
              <a:cs typeface="Arial" panose="020B0604020202020204" pitchFamily="34" charset="0"/>
            </a:endParaRPr>
          </a:p>
          <a:p>
            <a:pPr marR="0" lvl="0" rtl="0">
              <a:lnSpc>
                <a:spcPct val="107000"/>
              </a:lnSpc>
              <a:spcBef>
                <a:spcPts val="0"/>
              </a:spcBef>
              <a:spcAft>
                <a:spcPts val="0"/>
              </a:spcAft>
            </a:pPr>
            <a:r>
              <a:rPr lang="en-US">
                <a:effectLst/>
                <a:latin typeface="Calibri" panose="020F0502020204030204" pitchFamily="34" charset="0"/>
                <a:ea typeface="Calibri" panose="020F0502020204030204" pitchFamily="34" charset="0"/>
                <a:cs typeface="Arial" panose="020B0604020202020204" pitchFamily="34" charset="0"/>
              </a:rPr>
              <a:t>Workplace and MUD locations are eligible for Bonus Incentives</a:t>
            </a:r>
          </a:p>
          <a:p>
            <a:pPr marL="342900" marR="0" lvl="0" indent="-342900" rtl="0">
              <a:lnSpc>
                <a:spcPct val="107000"/>
              </a:lnSpc>
              <a:spcBef>
                <a:spcPts val="0"/>
              </a:spcBef>
              <a:spcAft>
                <a:spcPts val="0"/>
              </a:spcAft>
              <a:buFont typeface="System Font Regular"/>
              <a:buChar char="&gt;"/>
            </a:pPr>
            <a:r>
              <a:rPr lang="en-US" sz="2000">
                <a:effectLst/>
                <a:latin typeface="Calibri" panose="020F0502020204030204" pitchFamily="34" charset="0"/>
                <a:ea typeface="Calibri" panose="020F0502020204030204" pitchFamily="34" charset="0"/>
                <a:cs typeface="Arial" panose="020B0604020202020204" pitchFamily="34" charset="0"/>
              </a:rPr>
              <a:t>Equipment Owners must deliver four quarterly EV awareness informational newsletters developed by NYSERDA to their employees or tenants (email or print)</a:t>
            </a:r>
          </a:p>
          <a:p>
            <a:pPr marL="342900" marR="0" lvl="0" indent="-342900" rtl="0">
              <a:lnSpc>
                <a:spcPct val="107000"/>
              </a:lnSpc>
              <a:spcBef>
                <a:spcPts val="0"/>
              </a:spcBef>
              <a:spcAft>
                <a:spcPts val="0"/>
              </a:spcAft>
              <a:buFont typeface="System Font Regular"/>
              <a:buChar char="&gt;"/>
            </a:pPr>
            <a:r>
              <a:rPr lang="en-US" sz="2000">
                <a:effectLst/>
                <a:latin typeface="Calibri" panose="020F0502020204030204" pitchFamily="34" charset="0"/>
                <a:ea typeface="Calibri" panose="020F0502020204030204" pitchFamily="34" charset="0"/>
                <a:cs typeface="Arial" panose="020B0604020202020204" pitchFamily="34" charset="0"/>
              </a:rPr>
              <a:t>They must also complete two of the three following options:</a:t>
            </a:r>
          </a:p>
          <a:p>
            <a:pPr marL="684212" lvl="1" indent="-342900" algn="l">
              <a:lnSpc>
                <a:spcPct val="107000"/>
              </a:lnSpc>
              <a:spcBef>
                <a:spcPts val="0"/>
              </a:spcBef>
              <a:buFont typeface="+mj-lt"/>
              <a:buAutoNum type="arabicPeriod"/>
            </a:pPr>
            <a:r>
              <a:rPr lang="en-US">
                <a:effectLst/>
                <a:latin typeface="Calibri" panose="020F0502020204030204" pitchFamily="34" charset="0"/>
                <a:ea typeface="Calibri" panose="020F0502020204030204" pitchFamily="34" charset="0"/>
                <a:cs typeface="Arial" panose="020B0604020202020204" pitchFamily="34" charset="0"/>
              </a:rPr>
              <a:t>Participate in/host one ride and drive event or host two or three smaller presentations from car dealers</a:t>
            </a:r>
          </a:p>
          <a:p>
            <a:pPr marL="682625" lvl="1" indent="-342900" algn="l">
              <a:lnSpc>
                <a:spcPct val="107000"/>
              </a:lnSpc>
              <a:spcBef>
                <a:spcPts val="0"/>
              </a:spcBef>
              <a:buFont typeface="+mj-lt"/>
              <a:buAutoNum type="arabicPeriod"/>
            </a:pPr>
            <a:r>
              <a:rPr lang="en-US">
                <a:effectLst/>
                <a:latin typeface="Calibri" panose="020F0502020204030204" pitchFamily="34" charset="0"/>
                <a:ea typeface="Calibri" panose="020F0502020204030204" pitchFamily="34" charset="0"/>
                <a:cs typeface="Arial" panose="020B0604020202020204" pitchFamily="34" charset="0"/>
              </a:rPr>
              <a:t>Complete purchase of multiple new electric vehicles for workplace fleet</a:t>
            </a:r>
          </a:p>
          <a:p>
            <a:pPr marL="684212" lvl="1" indent="-342900" algn="l">
              <a:lnSpc>
                <a:spcPct val="107000"/>
              </a:lnSpc>
              <a:spcBef>
                <a:spcPts val="0"/>
              </a:spcBef>
              <a:buFont typeface="+mj-lt"/>
              <a:buAutoNum type="arabicPeriod"/>
            </a:pPr>
            <a:r>
              <a:rPr lang="en-US">
                <a:effectLst/>
                <a:latin typeface="Calibri" panose="020F0502020204030204" pitchFamily="34" charset="0"/>
                <a:ea typeface="Calibri" panose="020F0502020204030204" pitchFamily="34" charset="0"/>
                <a:cs typeface="Arial" panose="020B0604020202020204" pitchFamily="34" charset="0"/>
              </a:rPr>
              <a:t>Offer free charging to employees or tenants for at least one year</a:t>
            </a:r>
          </a:p>
          <a:p>
            <a:pPr marL="685800" marR="0" lvl="0" indent="-342900">
              <a:lnSpc>
                <a:spcPct val="107000"/>
              </a:lnSpc>
              <a:spcBef>
                <a:spcPts val="0"/>
              </a:spcBef>
              <a:spcAft>
                <a:spcPts val="0"/>
              </a:spcAft>
              <a:buFont typeface="+mj-lt"/>
              <a:buAutoNum type="arabicPeriod" startAt="11"/>
            </a:pPr>
            <a:endParaRPr lang="en-US" sz="1000">
              <a:effectLst/>
              <a:latin typeface="Calibri" panose="020F0502020204030204" pitchFamily="34" charset="0"/>
              <a:ea typeface="Calibri" panose="020F0502020204030204" pitchFamily="34" charset="0"/>
              <a:cs typeface="Arial" panose="020B0604020202020204" pitchFamily="34" charset="0"/>
            </a:endParaRPr>
          </a:p>
          <a:p>
            <a:pPr marR="0" lvl="0" rtl="0">
              <a:lnSpc>
                <a:spcPct val="107000"/>
              </a:lnSpc>
              <a:spcBef>
                <a:spcPts val="0"/>
              </a:spcBef>
              <a:spcAft>
                <a:spcPts val="0"/>
              </a:spcAft>
            </a:pPr>
            <a:r>
              <a:rPr lang="en-US">
                <a:effectLst/>
                <a:latin typeface="Calibri" panose="020F0502020204030204" pitchFamily="34" charset="0"/>
                <a:ea typeface="Calibri" panose="020F0502020204030204" pitchFamily="34" charset="0"/>
                <a:cs typeface="Arial" panose="020B0604020202020204" pitchFamily="34" charset="0"/>
              </a:rPr>
              <a:t>Equipment Owners will qualify for the below incentive amounts upon completion of th</a:t>
            </a:r>
            <a:r>
              <a:rPr lang="en-US">
                <a:latin typeface="Calibri" panose="020F0502020204030204" pitchFamily="34" charset="0"/>
                <a:ea typeface="Calibri" panose="020F0502020204030204" pitchFamily="34" charset="0"/>
                <a:cs typeface="Arial" panose="020B0604020202020204" pitchFamily="34" charset="0"/>
              </a:rPr>
              <a:t>e above actions:</a:t>
            </a:r>
            <a:r>
              <a:rPr lang="en-US">
                <a:effectLst/>
                <a:latin typeface="Calibri" panose="020F0502020204030204" pitchFamily="34" charset="0"/>
                <a:ea typeface="Calibri" panose="020F0502020204030204" pitchFamily="34" charset="0"/>
                <a:cs typeface="Arial" panose="020B0604020202020204" pitchFamily="34" charset="0"/>
              </a:rPr>
              <a:t> </a:t>
            </a:r>
          </a:p>
          <a:p>
            <a:pPr marL="342900" marR="0" lvl="0" indent="-342900" rtl="0">
              <a:lnSpc>
                <a:spcPct val="107000"/>
              </a:lnSpc>
              <a:spcBef>
                <a:spcPts val="0"/>
              </a:spcBef>
              <a:spcAft>
                <a:spcPts val="0"/>
              </a:spcAft>
              <a:buFont typeface="System Font Regular"/>
              <a:buChar char="&gt;"/>
            </a:pPr>
            <a:r>
              <a:rPr lang="en-US" sz="2000">
                <a:effectLst/>
                <a:latin typeface="Calibri" panose="020F0502020204030204" pitchFamily="34" charset="0"/>
                <a:ea typeface="Calibri" panose="020F0502020204030204" pitchFamily="34" charset="0"/>
                <a:cs typeface="Arial" panose="020B0604020202020204" pitchFamily="34" charset="0"/>
              </a:rPr>
              <a:t>Small locations: $4,000</a:t>
            </a:r>
          </a:p>
          <a:p>
            <a:pPr marL="342900" marR="0" lvl="0" indent="-342900" rtl="0">
              <a:lnSpc>
                <a:spcPct val="107000"/>
              </a:lnSpc>
              <a:spcBef>
                <a:spcPts val="0"/>
              </a:spcBef>
              <a:spcAft>
                <a:spcPts val="0"/>
              </a:spcAft>
              <a:buFont typeface="System Font Regular"/>
              <a:buChar char="&gt;"/>
            </a:pPr>
            <a:r>
              <a:rPr lang="en-US" sz="2000">
                <a:effectLst/>
                <a:latin typeface="Calibri" panose="020F0502020204030204" pitchFamily="34" charset="0"/>
                <a:ea typeface="Calibri" panose="020F0502020204030204" pitchFamily="34" charset="0"/>
                <a:cs typeface="Arial" panose="020B0604020202020204" pitchFamily="34" charset="0"/>
              </a:rPr>
              <a:t>Large locations: $10,000</a:t>
            </a:r>
          </a:p>
        </p:txBody>
      </p:sp>
    </p:spTree>
    <p:custDataLst>
      <p:tags r:id="rId1"/>
    </p:custDataLst>
    <p:extLst>
      <p:ext uri="{BB962C8B-B14F-4D97-AF65-F5344CB8AC3E}">
        <p14:creationId xmlns:p14="http://schemas.microsoft.com/office/powerpoint/2010/main" val="1370364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86C716-756D-D7B9-CAC1-AEA51153CD03}"/>
              </a:ext>
            </a:extLst>
          </p:cNvPr>
          <p:cNvSpPr>
            <a:spLocks noGrp="1"/>
          </p:cNvSpPr>
          <p:nvPr>
            <p:ph type="ctrTitle"/>
          </p:nvPr>
        </p:nvSpPr>
        <p:spPr/>
        <p:txBody>
          <a:bodyPr>
            <a:noAutofit/>
          </a:bodyPr>
          <a:lstStyle/>
          <a:p>
            <a:r>
              <a:rPr lang="en-US"/>
              <a:t>Program Changes – Equipment &amp; Network Eligibility</a:t>
            </a:r>
          </a:p>
        </p:txBody>
      </p:sp>
      <p:sp>
        <p:nvSpPr>
          <p:cNvPr id="5" name="Subtitle 4">
            <a:extLst>
              <a:ext uri="{FF2B5EF4-FFF2-40B4-BE49-F238E27FC236}">
                <a16:creationId xmlns:a16="http://schemas.microsoft.com/office/drawing/2014/main" id="{611DA5BA-CF59-8013-17E2-E8F1891FCF93}"/>
              </a:ext>
            </a:extLst>
          </p:cNvPr>
          <p:cNvSpPr>
            <a:spLocks noGrp="1"/>
          </p:cNvSpPr>
          <p:nvPr>
            <p:ph type="subTitle" idx="1"/>
          </p:nvPr>
        </p:nvSpPr>
        <p:spPr>
          <a:xfrm>
            <a:off x="438150" y="625470"/>
            <a:ext cx="11319238" cy="1755591"/>
          </a:xfrm>
        </p:spPr>
        <p:txBody>
          <a:bodyPr>
            <a:normAutofit/>
          </a:bodyPr>
          <a:lstStyle/>
          <a:p>
            <a:pPr marL="342900" indent="-342900">
              <a:buFont typeface="System Font Regular"/>
              <a:buChar char="&gt;"/>
            </a:pPr>
            <a:r>
              <a:rPr lang="en-US">
                <a:effectLst/>
                <a:latin typeface="Calibri" panose="020F0502020204030204" pitchFamily="34" charset="0"/>
                <a:ea typeface="Calibri" panose="020F0502020204030204" pitchFamily="34" charset="0"/>
                <a:cs typeface="Calibri" panose="020F0502020204030204" pitchFamily="34" charset="0"/>
              </a:rPr>
              <a:t>Equipment Manufacturers and Network Providers must </a:t>
            </a:r>
            <a:r>
              <a:rPr lang="en-US" b="1">
                <a:effectLst/>
                <a:latin typeface="Calibri" panose="020F0502020204030204" pitchFamily="34" charset="0"/>
                <a:ea typeface="Calibri" panose="020F0502020204030204" pitchFamily="34" charset="0"/>
                <a:cs typeface="Calibri" panose="020F0502020204030204" pitchFamily="34" charset="0"/>
              </a:rPr>
              <a:t>reapply</a:t>
            </a:r>
            <a:r>
              <a:rPr lang="en-US" i="1">
                <a:effectLst/>
                <a:latin typeface="Calibri" panose="020F0502020204030204" pitchFamily="34" charset="0"/>
                <a:ea typeface="Calibri" panose="020F0502020204030204" pitchFamily="34" charset="0"/>
                <a:cs typeface="Calibri" panose="020F0502020204030204" pitchFamily="34" charset="0"/>
              </a:rPr>
              <a:t> </a:t>
            </a:r>
            <a:r>
              <a:rPr lang="en-US">
                <a:effectLst/>
                <a:latin typeface="Calibri" panose="020F0502020204030204" pitchFamily="34" charset="0"/>
                <a:ea typeface="Calibri" panose="020F0502020204030204" pitchFamily="34" charset="0"/>
                <a:cs typeface="Calibri" panose="020F0502020204030204" pitchFamily="34" charset="0"/>
              </a:rPr>
              <a:t>through </a:t>
            </a:r>
            <a:r>
              <a:rPr lang="en-US" b="1">
                <a:effectLst/>
                <a:latin typeface="Calibri" panose="020F0502020204030204" pitchFamily="34" charset="0"/>
                <a:ea typeface="Calibri" panose="020F0502020204030204" pitchFamily="34" charset="0"/>
                <a:cs typeface="Calibri" panose="020F0502020204030204" pitchFamily="34" charset="0"/>
              </a:rPr>
              <a:t>RFQL-5312</a:t>
            </a:r>
            <a:r>
              <a:rPr lang="en-US">
                <a:effectLst/>
                <a:latin typeface="Calibri" panose="020F0502020204030204" pitchFamily="34" charset="0"/>
                <a:ea typeface="Calibri" panose="020F0502020204030204" pitchFamily="34" charset="0"/>
                <a:cs typeface="Calibri" panose="020F0502020204030204" pitchFamily="34" charset="0"/>
              </a:rPr>
              <a:t> to have their chargers or networks pre-approved for Charge Ready NY 2.0</a:t>
            </a:r>
            <a:endParaRPr lang="en-US" b="0" i="0" u="none" strike="noStrike" baseline="0">
              <a:latin typeface="Calibri" panose="020F0502020204030204" pitchFamily="34" charset="0"/>
              <a:ea typeface="Calibri" panose="020F0502020204030204" pitchFamily="34" charset="0"/>
              <a:cs typeface="Calibri" panose="020F0502020204030204" pitchFamily="34" charset="0"/>
            </a:endParaRPr>
          </a:p>
          <a:p>
            <a:pPr marL="342900" indent="-342900">
              <a:buFont typeface="System Font Regular"/>
              <a:buChar char="&gt;"/>
            </a:pPr>
            <a:r>
              <a:rPr lang="en-US" b="0" i="0" u="none" strike="noStrike" baseline="0">
                <a:latin typeface="Calibri" panose="020F0502020204030204" pitchFamily="34" charset="0"/>
                <a:cs typeface="Calibri" panose="020F0502020204030204" pitchFamily="34" charset="0"/>
              </a:rPr>
              <a:t>Charging equipment vendors who white-label charging stations that are manufactured by a third party are eligible to apply after the charging station’s OEM has applied</a:t>
            </a:r>
          </a:p>
        </p:txBody>
      </p:sp>
      <p:sp>
        <p:nvSpPr>
          <p:cNvPr id="6" name="Round Same Side Corner Rectangle 5">
            <a:extLst>
              <a:ext uri="{FF2B5EF4-FFF2-40B4-BE49-F238E27FC236}">
                <a16:creationId xmlns:a16="http://schemas.microsoft.com/office/drawing/2014/main" id="{F44CC03B-8D2D-06C5-6990-313A194A8F9B}"/>
              </a:ext>
            </a:extLst>
          </p:cNvPr>
          <p:cNvSpPr/>
          <p:nvPr/>
        </p:nvSpPr>
        <p:spPr>
          <a:xfrm>
            <a:off x="434612" y="2318004"/>
            <a:ext cx="54864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CHARGING EQUIPMENT</a:t>
            </a:r>
          </a:p>
        </p:txBody>
      </p:sp>
      <p:sp>
        <p:nvSpPr>
          <p:cNvPr id="7" name="Rectangle 6">
            <a:extLst>
              <a:ext uri="{FF2B5EF4-FFF2-40B4-BE49-F238E27FC236}">
                <a16:creationId xmlns:a16="http://schemas.microsoft.com/office/drawing/2014/main" id="{41D68438-3AC6-089D-0406-CAD7ECEAC1FC}"/>
              </a:ext>
            </a:extLst>
          </p:cNvPr>
          <p:cNvSpPr/>
          <p:nvPr/>
        </p:nvSpPr>
        <p:spPr>
          <a:xfrm>
            <a:off x="434612" y="2652514"/>
            <a:ext cx="5486400" cy="382071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342900" indent="-342900">
              <a:buFont typeface="System Font Regular"/>
              <a:buChar char="&gt;"/>
            </a:pPr>
            <a:r>
              <a:rPr lang="en-US" sz="2000">
                <a:solidFill>
                  <a:schemeClr val="accent1"/>
                </a:solidFill>
              </a:rPr>
              <a:t>Each port must be able to </a:t>
            </a:r>
            <a:r>
              <a:rPr lang="en-US" sz="2000" b="1">
                <a:solidFill>
                  <a:schemeClr val="accent1"/>
                </a:solidFill>
              </a:rPr>
              <a:t>simultaneously</a:t>
            </a:r>
            <a:r>
              <a:rPr lang="en-US" sz="2000">
                <a:solidFill>
                  <a:schemeClr val="accent1"/>
                </a:solidFill>
              </a:rPr>
              <a:t> charge vehicles at a minimum of 6.2 kW</a:t>
            </a:r>
          </a:p>
          <a:p>
            <a:pPr marL="342900" indent="-342900">
              <a:buFont typeface="System Font Regular"/>
              <a:buChar char="&gt;"/>
            </a:pPr>
            <a:r>
              <a:rPr lang="en-US" sz="2000">
                <a:solidFill>
                  <a:schemeClr val="accent1"/>
                </a:solidFill>
              </a:rPr>
              <a:t>All equipment must be </a:t>
            </a:r>
            <a:r>
              <a:rPr lang="en-US" sz="2000" b="1">
                <a:solidFill>
                  <a:schemeClr val="accent1"/>
                </a:solidFill>
              </a:rPr>
              <a:t>Energy Star</a:t>
            </a:r>
            <a:r>
              <a:rPr lang="en-US" sz="2000">
                <a:solidFill>
                  <a:schemeClr val="accent1"/>
                </a:solidFill>
              </a:rPr>
              <a:t> certified</a:t>
            </a:r>
          </a:p>
          <a:p>
            <a:pPr marL="342900" indent="-342900">
              <a:buFont typeface="System Font Regular"/>
              <a:buChar char="&gt;"/>
            </a:pPr>
            <a:r>
              <a:rPr lang="en-US" sz="2000">
                <a:solidFill>
                  <a:schemeClr val="accent1"/>
                </a:solidFill>
              </a:rPr>
              <a:t>Charging equipment must have a display screen that can clearly display customer pricing </a:t>
            </a:r>
            <a:r>
              <a:rPr lang="en-US" sz="2000" b="1">
                <a:solidFill>
                  <a:schemeClr val="accent1"/>
                </a:solidFill>
              </a:rPr>
              <a:t>or</a:t>
            </a:r>
            <a:r>
              <a:rPr lang="en-US" sz="2000">
                <a:solidFill>
                  <a:schemeClr val="accent1"/>
                </a:solidFill>
              </a:rPr>
              <a:t> a centrally located kiosk to display pricing</a:t>
            </a:r>
          </a:p>
          <a:p>
            <a:pPr marL="342900" indent="-342900">
              <a:buFont typeface="System Font Regular"/>
              <a:buChar char="&gt;"/>
            </a:pPr>
            <a:r>
              <a:rPr lang="en-US" sz="2000">
                <a:solidFill>
                  <a:schemeClr val="accent1"/>
                </a:solidFill>
              </a:rPr>
              <a:t>Chargers must support OCPP 1.6 or later</a:t>
            </a:r>
          </a:p>
          <a:p>
            <a:pPr marL="342900" indent="-342900">
              <a:buFont typeface="System Font Regular"/>
              <a:buChar char="&gt;"/>
            </a:pPr>
            <a:r>
              <a:rPr lang="en-US" sz="2000">
                <a:solidFill>
                  <a:schemeClr val="accent1"/>
                </a:solidFill>
              </a:rPr>
              <a:t>All equipment must be ISO-15118 Hardware Ready by </a:t>
            </a:r>
            <a:r>
              <a:rPr lang="en-US" sz="2000" b="1">
                <a:solidFill>
                  <a:schemeClr val="accent1"/>
                </a:solidFill>
              </a:rPr>
              <a:t>March 31, 2024</a:t>
            </a:r>
            <a:endParaRPr lang="en-US" sz="2000">
              <a:solidFill>
                <a:schemeClr val="accent1"/>
              </a:solidFill>
            </a:endParaRPr>
          </a:p>
          <a:p>
            <a:pPr marL="342900" indent="-342900">
              <a:buFont typeface="System Font Regular"/>
              <a:buChar char="&gt;"/>
            </a:pPr>
            <a:r>
              <a:rPr lang="en-US" sz="2000">
                <a:solidFill>
                  <a:schemeClr val="accent1"/>
                </a:solidFill>
              </a:rPr>
              <a:t>Charging equipment and all accessories must be backed with a </a:t>
            </a:r>
            <a:r>
              <a:rPr lang="en-US" sz="2000" b="1">
                <a:solidFill>
                  <a:schemeClr val="accent1"/>
                </a:solidFill>
              </a:rPr>
              <a:t>warranty of 36 months</a:t>
            </a:r>
            <a:r>
              <a:rPr lang="en-US" sz="2000">
                <a:solidFill>
                  <a:schemeClr val="accent1"/>
                </a:solidFill>
              </a:rPr>
              <a:t> or longer</a:t>
            </a:r>
          </a:p>
        </p:txBody>
      </p:sp>
      <p:sp>
        <p:nvSpPr>
          <p:cNvPr id="8" name="Round Same Side Corner Rectangle 7">
            <a:extLst>
              <a:ext uri="{FF2B5EF4-FFF2-40B4-BE49-F238E27FC236}">
                <a16:creationId xmlns:a16="http://schemas.microsoft.com/office/drawing/2014/main" id="{55C2ED01-2AF7-7947-033B-F0F142ED7D30}"/>
              </a:ext>
            </a:extLst>
          </p:cNvPr>
          <p:cNvSpPr/>
          <p:nvPr/>
        </p:nvSpPr>
        <p:spPr>
          <a:xfrm>
            <a:off x="6263911" y="2318004"/>
            <a:ext cx="5486400" cy="334511"/>
          </a:xfrm>
          <a:prstGeom prst="round2Same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t>NETWORK CAPABILITIES</a:t>
            </a:r>
          </a:p>
        </p:txBody>
      </p:sp>
      <p:sp>
        <p:nvSpPr>
          <p:cNvPr id="9" name="Rectangle 8">
            <a:extLst>
              <a:ext uri="{FF2B5EF4-FFF2-40B4-BE49-F238E27FC236}">
                <a16:creationId xmlns:a16="http://schemas.microsoft.com/office/drawing/2014/main" id="{5E335C6B-5679-90B3-B52B-FC2843FEAAE5}"/>
              </a:ext>
            </a:extLst>
          </p:cNvPr>
          <p:cNvSpPr/>
          <p:nvPr/>
        </p:nvSpPr>
        <p:spPr>
          <a:xfrm>
            <a:off x="6263911" y="2652514"/>
            <a:ext cx="5486400" cy="382071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342900" indent="-342900">
              <a:buFont typeface="System Font Regular"/>
              <a:buChar char="&gt;"/>
            </a:pPr>
            <a:r>
              <a:rPr lang="en-US" sz="2000">
                <a:solidFill>
                  <a:schemeClr val="accent1"/>
                </a:solidFill>
              </a:rPr>
              <a:t>Chargers must be networked</a:t>
            </a:r>
          </a:p>
          <a:p>
            <a:pPr marL="342900" indent="-342900">
              <a:buFont typeface="System Font Regular"/>
              <a:buChar char="&gt;"/>
            </a:pPr>
            <a:r>
              <a:rPr lang="en-US" sz="2000">
                <a:solidFill>
                  <a:schemeClr val="accent1"/>
                </a:solidFill>
              </a:rPr>
              <a:t>Accepts two (2) forms of payment, including credit card</a:t>
            </a:r>
          </a:p>
          <a:p>
            <a:pPr marL="342900" indent="-342900">
              <a:buFont typeface="System Font Regular"/>
              <a:buChar char="&gt;"/>
            </a:pPr>
            <a:r>
              <a:rPr lang="en-US" sz="2000">
                <a:solidFill>
                  <a:schemeClr val="accent1"/>
                </a:solidFill>
              </a:rPr>
              <a:t>Must provide NYSERDA direct access to charging station data through an online portal</a:t>
            </a:r>
          </a:p>
          <a:p>
            <a:pPr marL="342900" indent="-342900">
              <a:buFont typeface="System Font Regular"/>
              <a:buChar char="&gt;"/>
            </a:pPr>
            <a:r>
              <a:rPr lang="en-US" sz="2000">
                <a:solidFill>
                  <a:schemeClr val="accent1"/>
                </a:solidFill>
              </a:rPr>
              <a:t>Must provide a toll-free customer support service number for maintenance that is readily accessible to customers 24 hours a day</a:t>
            </a:r>
          </a:p>
        </p:txBody>
      </p:sp>
    </p:spTree>
    <p:custDataLst>
      <p:tags r:id="rId1"/>
    </p:custDataLst>
    <p:extLst>
      <p:ext uri="{BB962C8B-B14F-4D97-AF65-F5344CB8AC3E}">
        <p14:creationId xmlns:p14="http://schemas.microsoft.com/office/powerpoint/2010/main" val="314730416"/>
      </p:ext>
    </p:extLst>
  </p:cSld>
  <p:clrMapOvr>
    <a:masterClrMapping/>
  </p:clrMapOvr>
  <p:extLst>
    <p:ext uri="{6950BFC3-D8DA-4A85-94F7-54DA5524770B}">
      <p188:commentRel xmlns:p188="http://schemas.microsoft.com/office/powerpoint/2018/8/main" r:id="rId3"/>
    </p:ext>
  </p:extLst>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2xXDdwVq"/>
  <p:tag name="ARTICULATE_DESIGN_ID_VIDEO TRAINING TEMPLATE" val="FXB7TuFi"/>
  <p:tag name="ARTICULATE_SLIDE_COUNT" val="1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Video Training Template">
  <a:themeElements>
    <a:clrScheme name="Custom 1">
      <a:dk1>
        <a:srgbClr val="000000"/>
      </a:dk1>
      <a:lt1>
        <a:srgbClr val="FFFFFF"/>
      </a:lt1>
      <a:dk2>
        <a:srgbClr val="44546A"/>
      </a:dk2>
      <a:lt2>
        <a:srgbClr val="E7E6E6"/>
      </a:lt2>
      <a:accent1>
        <a:srgbClr val="636669"/>
      </a:accent1>
      <a:accent2>
        <a:srgbClr val="1F88CF"/>
      </a:accent2>
      <a:accent3>
        <a:srgbClr val="176BA6"/>
      </a:accent3>
      <a:accent4>
        <a:srgbClr val="0E2C71"/>
      </a:accent4>
      <a:accent5>
        <a:srgbClr val="F2A900"/>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2afc064f-c9fa-46d3-81c0-226e395c620d" xsi:nil="true"/>
    <SharedWithUsers xmlns="bdc0bf44-d875-4254-a3db-238589aeb6b3">
      <UserInfo>
        <DisplayName>Mikhail, Kerollos (NYSERDA)</DisplayName>
        <AccountId>89</AccountId>
        <AccountType/>
      </UserInfo>
      <UserInfo>
        <DisplayName>Lomasney, Adam M (NYSERDA)</DisplayName>
        <AccountId>181</AccountId>
        <AccountType/>
      </UserInfo>
      <UserInfo>
        <DisplayName>Ruder, Adam (NYSERDA)</DisplayName>
        <AccountId>182</AccountId>
        <AccountType/>
      </UserInfo>
      <UserInfo>
        <DisplayName>McCabe, David S (NYSERDA)</DisplayName>
        <AccountId>183</AccountId>
        <AccountType/>
      </UserInfo>
      <UserInfo>
        <DisplayName>Weng, Jie (NYSERDA)</DisplayName>
        <AccountId>46</AccountId>
        <AccountType/>
      </UserInfo>
      <UserInfo>
        <DisplayName>Wheelock, Cathy (NYSERDA)</DisplayName>
        <AccountId>136</AccountId>
        <AccountType/>
      </UserInfo>
      <UserInfo>
        <DisplayName>Mallard, Paul (NYSERDA)</DisplayName>
        <AccountId>251</AccountId>
        <AccountType/>
      </UserInfo>
      <UserInfo>
        <DisplayName>Straub, Kelsey (NYSERDA)</DisplayName>
        <AccountId>252</AccountId>
        <AccountType/>
      </UserInfo>
      <UserInfo>
        <DisplayName>Baptiste, Rebecca (NYSERDA)</DisplayName>
        <AccountId>253</AccountId>
        <AccountType/>
      </UserInfo>
      <UserInfo>
        <DisplayName>Maurer, Marlene (NYSERDA)</DisplayName>
        <AccountId>254</AccountId>
        <AccountType/>
      </UserInfo>
    </SharedWithUsers>
    <lcf76f155ced4ddcb4097134ff3c332f xmlns="2afc064f-c9fa-46d3-81c0-226e395c620d">
      <Terms xmlns="http://schemas.microsoft.com/office/infopath/2007/PartnerControls"/>
    </lcf76f155ced4ddcb4097134ff3c332f>
    <TaxCatchAll xmlns="bdc0bf44-d875-4254-a3db-238589aeb6b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157BC8B727C3C46A910AEF84FFED6CD" ma:contentTypeVersion="16" ma:contentTypeDescription="Create a new document." ma:contentTypeScope="" ma:versionID="c7e54f9a9fddd082482ea7a0a9f7a70d">
  <xsd:schema xmlns:xsd="http://www.w3.org/2001/XMLSchema" xmlns:xs="http://www.w3.org/2001/XMLSchema" xmlns:p="http://schemas.microsoft.com/office/2006/metadata/properties" xmlns:ns2="2afc064f-c9fa-46d3-81c0-226e395c620d" xmlns:ns3="bdc0bf44-d875-4254-a3db-238589aeb6b3" targetNamespace="http://schemas.microsoft.com/office/2006/metadata/properties" ma:root="true" ma:fieldsID="28fe75b7d67984b36f9b45c142e385d3" ns2:_="" ns3:_="">
    <xsd:import namespace="2afc064f-c9fa-46d3-81c0-226e395c620d"/>
    <xsd:import namespace="bdc0bf44-d875-4254-a3db-238589aeb6b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lcf76f155ced4ddcb4097134ff3c332f" minOccurs="0"/>
                <xsd:element ref="ns3:TaxCatchAll" minOccurs="0"/>
                <xsd:element ref="ns2:MediaLengthInSeconds"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fc064f-c9fa-46d3-81c0-226e395c62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dc0bf44-d875-4254-a3db-238589aeb6b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cc30269a-d8c1-4707-b0ae-0f6eaeb09acf}" ma:internalName="TaxCatchAll" ma:showField="CatchAllData" ma:web="bdc0bf44-d875-4254-a3db-238589aeb6b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599E67-346E-406B-AE1E-42D6BE391774}">
  <ds:schemaRefs>
    <ds:schemaRef ds:uri="2afc064f-c9fa-46d3-81c0-226e395c620d"/>
    <ds:schemaRef ds:uri="bdc0bf44-d875-4254-a3db-238589aeb6b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4D17B5D-4D5E-4ED8-B32C-DC2614A24ACB}">
  <ds:schemaRefs>
    <ds:schemaRef ds:uri="2afc064f-c9fa-46d3-81c0-226e395c620d"/>
    <ds:schemaRef ds:uri="bdc0bf44-d875-4254-a3db-238589aeb6b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EE1399B-A57F-45E0-8B7E-9356953E6B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1147</Words>
  <Application>Microsoft Office PowerPoint</Application>
  <PresentationFormat>Widescreen</PresentationFormat>
  <Paragraphs>120</Paragraphs>
  <Slides>13</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Arial</vt:lpstr>
      <vt:lpstr>Calibri</vt:lpstr>
      <vt:lpstr>Calibri Light</vt:lpstr>
      <vt:lpstr>Roboto</vt:lpstr>
      <vt:lpstr>Roboto Light</vt:lpstr>
      <vt:lpstr>System Font Regular</vt:lpstr>
      <vt:lpstr>Office Theme</vt:lpstr>
      <vt:lpstr>Video Training Template</vt:lpstr>
      <vt:lpstr>Charge Ready NY 2.0</vt:lpstr>
      <vt:lpstr>Charge Ready</vt:lpstr>
      <vt:lpstr>Introduction</vt:lpstr>
      <vt:lpstr>Program Changes</vt:lpstr>
      <vt:lpstr>Program Overview</vt:lpstr>
      <vt:lpstr>Program Overview</vt:lpstr>
      <vt:lpstr>Program Changes – Site Eligibility</vt:lpstr>
      <vt:lpstr>Program Changes – Bonus Incentive Program</vt:lpstr>
      <vt:lpstr>Program Changes – Equipment &amp; Network Eligibility</vt:lpstr>
      <vt:lpstr>Demos</vt:lpstr>
      <vt:lpstr>Salesforce Demo</vt:lpstr>
      <vt:lpstr>User Guide Demo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2</cp:revision>
  <dcterms:created xsi:type="dcterms:W3CDTF">2021-04-19T13:51:04Z</dcterms:created>
  <dcterms:modified xsi:type="dcterms:W3CDTF">2023-08-17T18:56:52Z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9A9E9F42-91AD-43AF-A5E4-0E93DE8BD433</vt:lpwstr>
  </property>
  <property fmtid="{D5CDD505-2E9C-101B-9397-08002B2CF9AE}" pid="3" name="ArticulatePath">
    <vt:lpwstr>https://nysemail-my.sharepoint.com/personal/andy_andersen_nyserda_ny_gov/Documents/Training Presentation Template</vt:lpwstr>
  </property>
  <property fmtid="{D5CDD505-2E9C-101B-9397-08002B2CF9AE}" pid="4" name="ComplianceAssetId">
    <vt:lpwstr/>
  </property>
  <property fmtid="{D5CDD505-2E9C-101B-9397-08002B2CF9AE}" pid="5" name="TriggerFlowInfo">
    <vt:lpwstr/>
  </property>
  <property fmtid="{D5CDD505-2E9C-101B-9397-08002B2CF9AE}" pid="6" name="_ExtendedDescription">
    <vt:lpwstr/>
  </property>
  <property fmtid="{D5CDD505-2E9C-101B-9397-08002B2CF9AE}" pid="7" name="MediaServiceImageTags">
    <vt:lpwstr/>
  </property>
  <property fmtid="{D5CDD505-2E9C-101B-9397-08002B2CF9AE}" pid="8" name="ContentTypeId">
    <vt:lpwstr>0x010100D157BC8B727C3C46A910AEF84FFED6CD</vt:lpwstr>
  </property>
  <property fmtid="{D5CDD505-2E9C-101B-9397-08002B2CF9AE}" pid="9" name="Order">
    <vt:lpwstr>869400.000000000</vt:lpwstr>
  </property>
</Properties>
</file>