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3.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2.xml" ContentType="application/vnd.openxmlformats-officedocument.presentationml.comments+xml"/>
  <Override PartName="/ppt/notesSlides/notesSlide7.xml" ContentType="application/vnd.openxmlformats-officedocument.presentationml.notesSlide+xml"/>
  <Override PartName="/ppt/comments/comment3.xml" ContentType="application/vnd.openxmlformats-officedocument.presentationml.comments+xml"/>
  <Override PartName="/ppt/notesSlides/notesSlide8.xml" ContentType="application/vnd.openxmlformats-officedocument.presentationml.notesSlide+xml"/>
  <Override PartName="/ppt/comments/comment4.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5.xml" ContentType="application/vnd.openxmlformats-officedocument.presentationml.comments+xml"/>
  <Override PartName="/ppt/notesSlides/notesSlide11.xml" ContentType="application/vnd.openxmlformats-officedocument.presentationml.notesSlide+xml"/>
  <Override PartName="/ppt/comments/comment6.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4247" r:id="rId6"/>
    <p:sldMasterId id="2147483912" r:id="rId7"/>
    <p:sldMasterId id="2147484291" r:id="rId8"/>
  </p:sldMasterIdLst>
  <p:notesMasterIdLst>
    <p:notesMasterId r:id="rId47"/>
  </p:notesMasterIdLst>
  <p:sldIdLst>
    <p:sldId id="4668" r:id="rId9"/>
    <p:sldId id="4712" r:id="rId10"/>
    <p:sldId id="4711" r:id="rId11"/>
    <p:sldId id="4710" r:id="rId12"/>
    <p:sldId id="4709" r:id="rId13"/>
    <p:sldId id="4726" r:id="rId14"/>
    <p:sldId id="4691" r:id="rId15"/>
    <p:sldId id="4716" r:id="rId16"/>
    <p:sldId id="4747" r:id="rId17"/>
    <p:sldId id="4714" r:id="rId18"/>
    <p:sldId id="4722" r:id="rId19"/>
    <p:sldId id="4725" r:id="rId20"/>
    <p:sldId id="4693" r:id="rId21"/>
    <p:sldId id="4748" r:id="rId22"/>
    <p:sldId id="4730" r:id="rId23"/>
    <p:sldId id="4729" r:id="rId24"/>
    <p:sldId id="4720" r:id="rId25"/>
    <p:sldId id="4781" r:id="rId26"/>
    <p:sldId id="4761" r:id="rId27"/>
    <p:sldId id="4780" r:id="rId28"/>
    <p:sldId id="4779" r:id="rId29"/>
    <p:sldId id="4776" r:id="rId30"/>
    <p:sldId id="4775" r:id="rId31"/>
    <p:sldId id="4774" r:id="rId32"/>
    <p:sldId id="4773" r:id="rId33"/>
    <p:sldId id="4771" r:id="rId34"/>
    <p:sldId id="4756" r:id="rId35"/>
    <p:sldId id="4746" r:id="rId36"/>
    <p:sldId id="4749" r:id="rId37"/>
    <p:sldId id="4745" r:id="rId38"/>
    <p:sldId id="4777" r:id="rId39"/>
    <p:sldId id="4770" r:id="rId40"/>
    <p:sldId id="4769" r:id="rId41"/>
    <p:sldId id="4767" r:id="rId42"/>
    <p:sldId id="4766" r:id="rId43"/>
    <p:sldId id="4765" r:id="rId44"/>
    <p:sldId id="4763" r:id="rId45"/>
    <p:sldId id="4743" r:id="rId46"/>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64F38518-6257-9A4F-9B34-80A5D1D83100}">
          <p14:sldIdLst>
            <p14:sldId id="4668"/>
            <p14:sldId id="4712"/>
            <p14:sldId id="4711"/>
            <p14:sldId id="4710"/>
            <p14:sldId id="4709"/>
            <p14:sldId id="4726"/>
          </p14:sldIdLst>
        </p14:section>
        <p14:section name="Background" id="{D14F706E-A03F-ED4E-8B40-99D25B3283D0}">
          <p14:sldIdLst>
            <p14:sldId id="4691"/>
            <p14:sldId id="4716"/>
            <p14:sldId id="4747"/>
            <p14:sldId id="4714"/>
          </p14:sldIdLst>
        </p14:section>
        <p14:section name="Energy and Carbon Profile" id="{361A98F5-378A-B24B-9FC9-23B5B193001F}">
          <p14:sldIdLst>
            <p14:sldId id="4722"/>
            <p14:sldId id="4725"/>
            <p14:sldId id="4693"/>
            <p14:sldId id="4748"/>
            <p14:sldId id="4730"/>
            <p14:sldId id="4729"/>
            <p14:sldId id="4720"/>
            <p14:sldId id="4781"/>
            <p14:sldId id="4761"/>
            <p14:sldId id="4780"/>
            <p14:sldId id="4779"/>
            <p14:sldId id="4776"/>
            <p14:sldId id="4775"/>
            <p14:sldId id="4774"/>
            <p14:sldId id="4773"/>
            <p14:sldId id="4771"/>
            <p14:sldId id="4756"/>
          </p14:sldIdLst>
        </p14:section>
        <p14:section name="Findings" id="{C09C3C80-6FFA-634B-84FC-6644176944A4}">
          <p14:sldIdLst>
            <p14:sldId id="4746"/>
            <p14:sldId id="4749"/>
            <p14:sldId id="4745"/>
            <p14:sldId id="4777"/>
            <p14:sldId id="4770"/>
            <p14:sldId id="4769"/>
            <p14:sldId id="4767"/>
            <p14:sldId id="4766"/>
            <p14:sldId id="4765"/>
            <p14:sldId id="4763"/>
            <p14:sldId id="4743"/>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Lantz, Timothy P (NYSERDA)" initials="LTP(" lastIdx="3" clrIdx="6">
    <p:extLst>
      <p:ext uri="{19B8F6BF-5375-455C-9EA6-DF929625EA0E}">
        <p15:presenceInfo xmlns:p15="http://schemas.microsoft.com/office/powerpoint/2012/main" userId="S::timothy.lantz@nyserda.ny.gov::15f9cf2c-084f-4219-8723-7cfa0c7814f3" providerId="AD"/>
      </p:ext>
    </p:extLst>
  </p:cmAuthor>
  <p:cmAuthor id="1" name="CHRISTOPHER COLL" initials="CC" lastIdx="2" clrIdx="0"/>
  <p:cmAuthor id="8" name="Cardona, Sophie M (NYSERDA)" initials="C(" lastIdx="34" clrIdx="7">
    <p:extLst>
      <p:ext uri="{19B8F6BF-5375-455C-9EA6-DF929625EA0E}">
        <p15:presenceInfo xmlns:p15="http://schemas.microsoft.com/office/powerpoint/2012/main" userId="S::sophie.cardona@nyserda.ny.gov::a49ebf94-a5e1-4df0-a5d4-3e38d39e0fd0" providerId="AD"/>
      </p:ext>
    </p:extLst>
  </p:cmAuthor>
  <p:cmAuthor id="2" name="Alicia Noriega" initials="AN" lastIdx="29" clrIdx="1">
    <p:extLst>
      <p:ext uri="{19B8F6BF-5375-455C-9EA6-DF929625EA0E}">
        <p15:presenceInfo xmlns:p15="http://schemas.microsoft.com/office/powerpoint/2012/main" userId="S::anoriega@mit.edu::bf2d2ae4-de53-4003-815b-78af1d567e1b" providerId="AD"/>
      </p:ext>
    </p:extLst>
  </p:cmAuthor>
  <p:cmAuthor id="9" name="Baxter, Ryan (NYSERDA)" initials="B(" lastIdx="7" clrIdx="8">
    <p:extLst>
      <p:ext uri="{19B8F6BF-5375-455C-9EA6-DF929625EA0E}">
        <p15:presenceInfo xmlns:p15="http://schemas.microsoft.com/office/powerpoint/2012/main" userId="S::ryan.baxter@nyserda.ny.gov::451c2283-29a9-4913-9eda-c260c1e84afa" providerId="AD"/>
      </p:ext>
    </p:extLst>
  </p:cmAuthor>
  <p:cmAuthor id="3" name="Reed, Michael (NYSERDA)" initials="RM(" lastIdx="33" clrIdx="2">
    <p:extLst>
      <p:ext uri="{19B8F6BF-5375-455C-9EA6-DF929625EA0E}">
        <p15:presenceInfo xmlns:p15="http://schemas.microsoft.com/office/powerpoint/2012/main" userId="S::michael.reed@nyserda.ny.gov::0f767eba-534f-4824-a8e9-8b96a374fd36" providerId="AD"/>
      </p:ext>
    </p:extLst>
  </p:cmAuthor>
  <p:cmAuthor id="10" name="jared.t.rodriguez@gmail.com" initials="ja" lastIdx="3" clrIdx="9">
    <p:extLst>
      <p:ext uri="{19B8F6BF-5375-455C-9EA6-DF929625EA0E}">
        <p15:presenceInfo xmlns:p15="http://schemas.microsoft.com/office/powerpoint/2012/main" userId="S::jared.t.rodriguez_gmail.com#ext#@nysemail.onmicrosoft.com::e3efa2a5-0f60-43ba-852b-7282ef477d4d" providerId="AD"/>
      </p:ext>
    </p:extLst>
  </p:cmAuthor>
  <p:cmAuthor id="4" name="O'Shei, Patrick (NYSERDA)" initials="OP(" lastIdx="4" clrIdx="3">
    <p:extLst>
      <p:ext uri="{19B8F6BF-5375-455C-9EA6-DF929625EA0E}">
        <p15:presenceInfo xmlns:p15="http://schemas.microsoft.com/office/powerpoint/2012/main" userId="O'Shei, Patrick (NYSERDA)" providerId="None"/>
      </p:ext>
    </p:extLst>
  </p:cmAuthor>
  <p:cmAuthor id="11" name="michael.izzo@hines.com" initials="mi" lastIdx="16" clrIdx="10">
    <p:extLst>
      <p:ext uri="{19B8F6BF-5375-455C-9EA6-DF929625EA0E}">
        <p15:presenceInfo xmlns:p15="http://schemas.microsoft.com/office/powerpoint/2012/main" userId="S::urn:spo:guest#michael.izzo@hines.com::" providerId="AD"/>
      </p:ext>
    </p:extLst>
  </p:cmAuthor>
  <p:cmAuthor id="5" name="Joseph, Janet (NYSERDA)" initials="JJ(" lastIdx="41" clrIdx="4">
    <p:extLst>
      <p:ext uri="{19B8F6BF-5375-455C-9EA6-DF929625EA0E}">
        <p15:presenceInfo xmlns:p15="http://schemas.microsoft.com/office/powerpoint/2012/main" userId="S::Janet.Joseph@nyserda.ny.gov::11c5bb40-fcd9-455f-a5b8-2979a656b3e9" providerId="AD"/>
      </p:ext>
    </p:extLst>
  </p:cmAuthor>
  <p:cmAuthor id="6" name="Ridgway, Monica A (NYSERDA)" initials="RMA(" lastIdx="7" clrIdx="5">
    <p:extLst>
      <p:ext uri="{19B8F6BF-5375-455C-9EA6-DF929625EA0E}">
        <p15:presenceInfo xmlns:p15="http://schemas.microsoft.com/office/powerpoint/2012/main" userId="S::monica.ridgway@nyserda.ny.gov::01606fcd-c7a4-4152-a07b-9576dd65646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146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917" autoAdjust="0"/>
  </p:normalViewPr>
  <p:slideViewPr>
    <p:cSldViewPr snapToGrid="0">
      <p:cViewPr varScale="1">
        <p:scale>
          <a:sx n="54" d="100"/>
          <a:sy n="54" d="100"/>
        </p:scale>
        <p:origin x="82"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 Type="http://schemas.openxmlformats.org/officeDocument/2006/relationships/slideMaster" Target="slideMasters/slideMaster1.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commentAuthors" Target="commentAuthors.xml"/><Relationship Id="rId8" Type="http://schemas.openxmlformats.org/officeDocument/2006/relationships/slideMaster" Target="slideMasters/slideMaster4.xml"/><Relationship Id="rId51"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1" dt="2021-11-30T07:17:14.435" idx="12">
    <p:pos x="7406" y="231"/>
    <p:text>Missing Hunter Roberts info to the right
</p:text>
    <p:extLst>
      <p:ext uri="{C676402C-5697-4E1C-873F-D02D1690AC5C}">
        <p15:threadingInfo xmlns:p15="http://schemas.microsoft.com/office/powerpoint/2012/main" timeZoneBias="480"/>
      </p:ext>
    </p:extLst>
  </p:cm>
  <p:cm authorId="8" dt="2022-03-14T17:02:51.302" idx="34">
    <p:pos x="7406" y="327"/>
    <p:text>Paul Nichilo is the Senior VP, Operations Manager and Anthony DiGirolamo was the Senior MEP Estimator.</p:text>
    <p:extLst>
      <p:ext uri="{C676402C-5697-4E1C-873F-D02D1690AC5C}">
        <p15:threadingInfo xmlns:p15="http://schemas.microsoft.com/office/powerpoint/2012/main" timeZoneBias="240">
          <p15:parentCm authorId="11" idx="12"/>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1" dt="2021-11-29T12:28:39.865" idx="4">
    <p:pos x="10" y="10"/>
    <p:text>We can have the team bolster this slide.
</p:text>
    <p:extLst>
      <p:ext uri="{C676402C-5697-4E1C-873F-D02D1690AC5C}">
        <p15:threadingInfo xmlns:p15="http://schemas.microsoft.com/office/powerpoint/2012/main" timeZoneBias="4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1" dt="2021-11-29T12:29:05.303" idx="5">
    <p:pos x="7165" y="151"/>
    <p:text>We should come up with better graphics used on the EBC</p:text>
    <p:extLst>
      <p:ext uri="{C676402C-5697-4E1C-873F-D02D1690AC5C}">
        <p15:threadingInfo xmlns:p15="http://schemas.microsoft.com/office/powerpoint/2012/main" timeZoneBias="4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1" dt="2021-11-29T12:29:18.835" idx="6">
    <p:pos x="10" y="10"/>
    <p:text>We should come up with better graphics used on the EBC
</p:text>
    <p:extLst>
      <p:ext uri="{C676402C-5697-4E1C-873F-D02D1690AC5C}">
        <p15:threadingInfo xmlns:p15="http://schemas.microsoft.com/office/powerpoint/2012/main" timeZoneBias="4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1" dt="2021-11-29T12:30:06.117" idx="7">
    <p:pos x="10" y="10"/>
    <p:text>the 50% - 60% is based on the existing systems not code, someone might say that is artificially inflating the numbers
</p:text>
    <p:extLst>
      <p:ext uri="{C676402C-5697-4E1C-873F-D02D1690AC5C}">
        <p15:threadingInfo xmlns:p15="http://schemas.microsoft.com/office/powerpoint/2012/main" timeZoneBias="48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1" dt="2021-11-29T12:30:22.071" idx="8">
    <p:pos x="10" y="10"/>
    <p:text>We can use the scientific pathways graph here
</p:text>
    <p:extLst>
      <p:ext uri="{C676402C-5697-4E1C-873F-D02D1690AC5C}">
        <p15:threadingInfo xmlns:p15="http://schemas.microsoft.com/office/powerpoint/2012/main" timeZoneBias="4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9CEA14FB-A2A5-4F7B-8296-0DE319CEE716}" type="datetimeFigureOut">
              <a:rPr lang="en-US" smtClean="0"/>
              <a:t>3/14/2022</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9F89A165-1096-40E7-9585-B8CBFA32DD97}" type="slidenum">
              <a:rPr lang="en-US" smtClean="0"/>
              <a:t>‹#›</a:t>
            </a:fld>
            <a:endParaRPr lang="en-US"/>
          </a:p>
        </p:txBody>
      </p:sp>
    </p:spTree>
    <p:extLst>
      <p:ext uri="{BB962C8B-B14F-4D97-AF65-F5344CB8AC3E}">
        <p14:creationId xmlns:p14="http://schemas.microsoft.com/office/powerpoint/2010/main" val="723068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Michael to start at 3:32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Welcome to Empire Building Challenge. We are very excited to work with each and every one of you to achieve the following four goals</a:t>
            </a: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89A165-1096-40E7-9585-B8CBFA32DD9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5464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Franklin Gothic Book" charset="0"/>
                <a:ea typeface="ＭＳ Ｐゴシック" charset="0"/>
                <a:cs typeface="ＭＳ Ｐゴシック" charset="0"/>
              </a:defRPr>
            </a:lvl1pPr>
            <a:lvl2pPr marL="742950" indent="-285750" eaLnBrk="0" hangingPunct="0">
              <a:defRPr sz="2400">
                <a:solidFill>
                  <a:schemeClr val="tx1"/>
                </a:solidFill>
                <a:latin typeface="Franklin Gothic Book" charset="0"/>
                <a:ea typeface="ＭＳ Ｐゴシック" charset="0"/>
              </a:defRPr>
            </a:lvl2pPr>
            <a:lvl3pPr marL="1143000" indent="-228600" eaLnBrk="0" hangingPunct="0">
              <a:defRPr sz="2400">
                <a:solidFill>
                  <a:schemeClr val="tx1"/>
                </a:solidFill>
                <a:latin typeface="Franklin Gothic Book" charset="0"/>
                <a:ea typeface="ＭＳ Ｐゴシック" charset="0"/>
              </a:defRPr>
            </a:lvl3pPr>
            <a:lvl4pPr marL="1600200" indent="-228600" eaLnBrk="0" hangingPunct="0">
              <a:defRPr sz="2400">
                <a:solidFill>
                  <a:schemeClr val="tx1"/>
                </a:solidFill>
                <a:latin typeface="Franklin Gothic Book" charset="0"/>
                <a:ea typeface="ＭＳ Ｐゴシック" charset="0"/>
              </a:defRPr>
            </a:lvl4pPr>
            <a:lvl5pPr marL="2057400" indent="-228600" eaLnBrk="0" hangingPunct="0">
              <a:defRPr sz="2400">
                <a:solidFill>
                  <a:schemeClr val="tx1"/>
                </a:solidFill>
                <a:latin typeface="Franklin Gothic Book" charset="0"/>
                <a:ea typeface="ＭＳ Ｐゴシック" charset="0"/>
              </a:defRPr>
            </a:lvl5pPr>
            <a:lvl6pPr marL="2514600" indent="-228600" eaLnBrk="0" fontAlgn="base" hangingPunct="0">
              <a:spcBef>
                <a:spcPct val="0"/>
              </a:spcBef>
              <a:spcAft>
                <a:spcPct val="0"/>
              </a:spcAft>
              <a:defRPr sz="2400">
                <a:solidFill>
                  <a:schemeClr val="tx1"/>
                </a:solidFill>
                <a:latin typeface="Franklin Gothic Book" charset="0"/>
                <a:ea typeface="ＭＳ Ｐゴシック" charset="0"/>
              </a:defRPr>
            </a:lvl6pPr>
            <a:lvl7pPr marL="2971800" indent="-228600" eaLnBrk="0" fontAlgn="base" hangingPunct="0">
              <a:spcBef>
                <a:spcPct val="0"/>
              </a:spcBef>
              <a:spcAft>
                <a:spcPct val="0"/>
              </a:spcAft>
              <a:defRPr sz="2400">
                <a:solidFill>
                  <a:schemeClr val="tx1"/>
                </a:solidFill>
                <a:latin typeface="Franklin Gothic Book" charset="0"/>
                <a:ea typeface="ＭＳ Ｐゴシック" charset="0"/>
              </a:defRPr>
            </a:lvl7pPr>
            <a:lvl8pPr marL="3429000" indent="-228600" eaLnBrk="0" fontAlgn="base" hangingPunct="0">
              <a:spcBef>
                <a:spcPct val="0"/>
              </a:spcBef>
              <a:spcAft>
                <a:spcPct val="0"/>
              </a:spcAft>
              <a:defRPr sz="2400">
                <a:solidFill>
                  <a:schemeClr val="tx1"/>
                </a:solidFill>
                <a:latin typeface="Franklin Gothic Book" charset="0"/>
                <a:ea typeface="ＭＳ Ｐゴシック" charset="0"/>
              </a:defRPr>
            </a:lvl8pPr>
            <a:lvl9pPr marL="3886200" indent="-228600" eaLnBrk="0" fontAlgn="base" hangingPunct="0">
              <a:spcBef>
                <a:spcPct val="0"/>
              </a:spcBef>
              <a:spcAft>
                <a:spcPct val="0"/>
              </a:spcAft>
              <a:defRPr sz="2400">
                <a:solidFill>
                  <a:schemeClr val="tx1"/>
                </a:solidFill>
                <a:latin typeface="Franklin Gothic Book" charset="0"/>
                <a:ea typeface="ＭＳ Ｐゴシック"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AC30E75C-6B09-8B45-B7E4-DFDE7AD81312}" type="slidenum">
              <a:rPr kumimoji="0" lang="en-US" sz="1200" b="0" i="0" u="none" strike="noStrike" kern="1200" cap="none" spc="0" normalizeH="0" baseline="0" noProof="0">
                <a:ln>
                  <a:noFill/>
                </a:ln>
                <a:solidFill>
                  <a:prstClr val="black"/>
                </a:solidFill>
                <a:effectLst/>
                <a:uLnTx/>
                <a:uFillTx/>
                <a:latin typeface="Calibri" charset="0"/>
                <a:ea typeface="ＭＳ Ｐゴシック" charset="0"/>
              </a:rPr>
              <a:pPr marL="0" marR="0" lvl="0" indent="0" algn="r" defTabSz="457200" rtl="0" eaLnBrk="1" fontAlgn="base" latinLnBrk="0" hangingPunct="1">
                <a:lnSpc>
                  <a:spcPct val="100000"/>
                </a:lnSpc>
                <a:spcBef>
                  <a:spcPct val="0"/>
                </a:spcBef>
                <a:spcAft>
                  <a:spcPct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charset="0"/>
              <a:ea typeface="ＭＳ Ｐゴシック" charset="0"/>
            </a:endParaRPr>
          </a:p>
        </p:txBody>
      </p:sp>
    </p:spTree>
    <p:extLst>
      <p:ext uri="{BB962C8B-B14F-4D97-AF65-F5344CB8AC3E}">
        <p14:creationId xmlns:p14="http://schemas.microsoft.com/office/powerpoint/2010/main" val="9377020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Franklin Gothic Book" charset="0"/>
                <a:ea typeface="ＭＳ Ｐゴシック" charset="0"/>
                <a:cs typeface="ＭＳ Ｐゴシック" charset="0"/>
              </a:defRPr>
            </a:lvl1pPr>
            <a:lvl2pPr marL="742950" indent="-285750" eaLnBrk="0" hangingPunct="0">
              <a:defRPr sz="2400">
                <a:solidFill>
                  <a:schemeClr val="tx1"/>
                </a:solidFill>
                <a:latin typeface="Franklin Gothic Book" charset="0"/>
                <a:ea typeface="ＭＳ Ｐゴシック" charset="0"/>
              </a:defRPr>
            </a:lvl2pPr>
            <a:lvl3pPr marL="1143000" indent="-228600" eaLnBrk="0" hangingPunct="0">
              <a:defRPr sz="2400">
                <a:solidFill>
                  <a:schemeClr val="tx1"/>
                </a:solidFill>
                <a:latin typeface="Franklin Gothic Book" charset="0"/>
                <a:ea typeface="ＭＳ Ｐゴシック" charset="0"/>
              </a:defRPr>
            </a:lvl3pPr>
            <a:lvl4pPr marL="1600200" indent="-228600" eaLnBrk="0" hangingPunct="0">
              <a:defRPr sz="2400">
                <a:solidFill>
                  <a:schemeClr val="tx1"/>
                </a:solidFill>
                <a:latin typeface="Franklin Gothic Book" charset="0"/>
                <a:ea typeface="ＭＳ Ｐゴシック" charset="0"/>
              </a:defRPr>
            </a:lvl4pPr>
            <a:lvl5pPr marL="2057400" indent="-228600" eaLnBrk="0" hangingPunct="0">
              <a:defRPr sz="2400">
                <a:solidFill>
                  <a:schemeClr val="tx1"/>
                </a:solidFill>
                <a:latin typeface="Franklin Gothic Book" charset="0"/>
                <a:ea typeface="ＭＳ Ｐゴシック" charset="0"/>
              </a:defRPr>
            </a:lvl5pPr>
            <a:lvl6pPr marL="2514600" indent="-228600" eaLnBrk="0" fontAlgn="base" hangingPunct="0">
              <a:spcBef>
                <a:spcPct val="0"/>
              </a:spcBef>
              <a:spcAft>
                <a:spcPct val="0"/>
              </a:spcAft>
              <a:defRPr sz="2400">
                <a:solidFill>
                  <a:schemeClr val="tx1"/>
                </a:solidFill>
                <a:latin typeface="Franklin Gothic Book" charset="0"/>
                <a:ea typeface="ＭＳ Ｐゴシック" charset="0"/>
              </a:defRPr>
            </a:lvl6pPr>
            <a:lvl7pPr marL="2971800" indent="-228600" eaLnBrk="0" fontAlgn="base" hangingPunct="0">
              <a:spcBef>
                <a:spcPct val="0"/>
              </a:spcBef>
              <a:spcAft>
                <a:spcPct val="0"/>
              </a:spcAft>
              <a:defRPr sz="2400">
                <a:solidFill>
                  <a:schemeClr val="tx1"/>
                </a:solidFill>
                <a:latin typeface="Franklin Gothic Book" charset="0"/>
                <a:ea typeface="ＭＳ Ｐゴシック" charset="0"/>
              </a:defRPr>
            </a:lvl7pPr>
            <a:lvl8pPr marL="3429000" indent="-228600" eaLnBrk="0" fontAlgn="base" hangingPunct="0">
              <a:spcBef>
                <a:spcPct val="0"/>
              </a:spcBef>
              <a:spcAft>
                <a:spcPct val="0"/>
              </a:spcAft>
              <a:defRPr sz="2400">
                <a:solidFill>
                  <a:schemeClr val="tx1"/>
                </a:solidFill>
                <a:latin typeface="Franklin Gothic Book" charset="0"/>
                <a:ea typeface="ＭＳ Ｐゴシック" charset="0"/>
              </a:defRPr>
            </a:lvl8pPr>
            <a:lvl9pPr marL="3886200" indent="-228600" eaLnBrk="0" fontAlgn="base" hangingPunct="0">
              <a:spcBef>
                <a:spcPct val="0"/>
              </a:spcBef>
              <a:spcAft>
                <a:spcPct val="0"/>
              </a:spcAft>
              <a:defRPr sz="2400">
                <a:solidFill>
                  <a:schemeClr val="tx1"/>
                </a:solidFill>
                <a:latin typeface="Franklin Gothic Book" charset="0"/>
                <a:ea typeface="ＭＳ Ｐゴシック"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AC30E75C-6B09-8B45-B7E4-DFDE7AD81312}" type="slidenum">
              <a:rPr kumimoji="0" lang="en-US" sz="1200" b="0" i="0" u="none" strike="noStrike" kern="1200" cap="none" spc="0" normalizeH="0" baseline="0" noProof="0">
                <a:ln>
                  <a:noFill/>
                </a:ln>
                <a:solidFill>
                  <a:prstClr val="black"/>
                </a:solidFill>
                <a:effectLst/>
                <a:uLnTx/>
                <a:uFillTx/>
                <a:latin typeface="Calibri" charset="0"/>
                <a:ea typeface="ＭＳ Ｐゴシック" charset="0"/>
              </a:rPr>
              <a:pPr marL="0" marR="0" lvl="0" indent="0" algn="r" defTabSz="457200" rtl="0" eaLnBrk="1" fontAlgn="base" latinLnBrk="0" hangingPunct="1">
                <a:lnSpc>
                  <a:spcPct val="100000"/>
                </a:lnSpc>
                <a:spcBef>
                  <a:spcPct val="0"/>
                </a:spcBef>
                <a:spcAft>
                  <a:spcPct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charset="0"/>
              <a:ea typeface="ＭＳ Ｐゴシック" charset="0"/>
            </a:endParaRPr>
          </a:p>
        </p:txBody>
      </p:sp>
    </p:spTree>
    <p:extLst>
      <p:ext uri="{BB962C8B-B14F-4D97-AF65-F5344CB8AC3E}">
        <p14:creationId xmlns:p14="http://schemas.microsoft.com/office/powerpoint/2010/main" val="2227629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Franklin Gothic Book" charset="0"/>
                <a:ea typeface="ＭＳ Ｐゴシック" charset="0"/>
                <a:cs typeface="ＭＳ Ｐゴシック" charset="0"/>
              </a:defRPr>
            </a:lvl1pPr>
            <a:lvl2pPr marL="742950" indent="-285750" eaLnBrk="0" hangingPunct="0">
              <a:defRPr sz="2400">
                <a:solidFill>
                  <a:schemeClr val="tx1"/>
                </a:solidFill>
                <a:latin typeface="Franklin Gothic Book" charset="0"/>
                <a:ea typeface="ＭＳ Ｐゴシック" charset="0"/>
              </a:defRPr>
            </a:lvl2pPr>
            <a:lvl3pPr marL="1143000" indent="-228600" eaLnBrk="0" hangingPunct="0">
              <a:defRPr sz="2400">
                <a:solidFill>
                  <a:schemeClr val="tx1"/>
                </a:solidFill>
                <a:latin typeface="Franklin Gothic Book" charset="0"/>
                <a:ea typeface="ＭＳ Ｐゴシック" charset="0"/>
              </a:defRPr>
            </a:lvl3pPr>
            <a:lvl4pPr marL="1600200" indent="-228600" eaLnBrk="0" hangingPunct="0">
              <a:defRPr sz="2400">
                <a:solidFill>
                  <a:schemeClr val="tx1"/>
                </a:solidFill>
                <a:latin typeface="Franklin Gothic Book" charset="0"/>
                <a:ea typeface="ＭＳ Ｐゴシック" charset="0"/>
              </a:defRPr>
            </a:lvl4pPr>
            <a:lvl5pPr marL="2057400" indent="-228600" eaLnBrk="0" hangingPunct="0">
              <a:defRPr sz="2400">
                <a:solidFill>
                  <a:schemeClr val="tx1"/>
                </a:solidFill>
                <a:latin typeface="Franklin Gothic Book" charset="0"/>
                <a:ea typeface="ＭＳ Ｐゴシック" charset="0"/>
              </a:defRPr>
            </a:lvl5pPr>
            <a:lvl6pPr marL="2514600" indent="-228600" eaLnBrk="0" fontAlgn="base" hangingPunct="0">
              <a:spcBef>
                <a:spcPct val="0"/>
              </a:spcBef>
              <a:spcAft>
                <a:spcPct val="0"/>
              </a:spcAft>
              <a:defRPr sz="2400">
                <a:solidFill>
                  <a:schemeClr val="tx1"/>
                </a:solidFill>
                <a:latin typeface="Franklin Gothic Book" charset="0"/>
                <a:ea typeface="ＭＳ Ｐゴシック" charset="0"/>
              </a:defRPr>
            </a:lvl6pPr>
            <a:lvl7pPr marL="2971800" indent="-228600" eaLnBrk="0" fontAlgn="base" hangingPunct="0">
              <a:spcBef>
                <a:spcPct val="0"/>
              </a:spcBef>
              <a:spcAft>
                <a:spcPct val="0"/>
              </a:spcAft>
              <a:defRPr sz="2400">
                <a:solidFill>
                  <a:schemeClr val="tx1"/>
                </a:solidFill>
                <a:latin typeface="Franklin Gothic Book" charset="0"/>
                <a:ea typeface="ＭＳ Ｐゴシック" charset="0"/>
              </a:defRPr>
            </a:lvl7pPr>
            <a:lvl8pPr marL="3429000" indent="-228600" eaLnBrk="0" fontAlgn="base" hangingPunct="0">
              <a:spcBef>
                <a:spcPct val="0"/>
              </a:spcBef>
              <a:spcAft>
                <a:spcPct val="0"/>
              </a:spcAft>
              <a:defRPr sz="2400">
                <a:solidFill>
                  <a:schemeClr val="tx1"/>
                </a:solidFill>
                <a:latin typeface="Franklin Gothic Book" charset="0"/>
                <a:ea typeface="ＭＳ Ｐゴシック" charset="0"/>
              </a:defRPr>
            </a:lvl8pPr>
            <a:lvl9pPr marL="3886200" indent="-228600" eaLnBrk="0" fontAlgn="base" hangingPunct="0">
              <a:spcBef>
                <a:spcPct val="0"/>
              </a:spcBef>
              <a:spcAft>
                <a:spcPct val="0"/>
              </a:spcAft>
              <a:defRPr sz="2400">
                <a:solidFill>
                  <a:schemeClr val="tx1"/>
                </a:solidFill>
                <a:latin typeface="Franklin Gothic Book" charset="0"/>
                <a:ea typeface="ＭＳ Ｐゴシック"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AC30E75C-6B09-8B45-B7E4-DFDE7AD81312}" type="slidenum">
              <a:rPr kumimoji="0" lang="en-US" sz="1200" b="0" i="0" u="none" strike="noStrike" kern="1200" cap="none" spc="0" normalizeH="0" baseline="0" noProof="0">
                <a:ln>
                  <a:noFill/>
                </a:ln>
                <a:solidFill>
                  <a:prstClr val="black"/>
                </a:solidFill>
                <a:effectLst/>
                <a:uLnTx/>
                <a:uFillTx/>
                <a:latin typeface="Calibri" charset="0"/>
                <a:ea typeface="ＭＳ Ｐゴシック" charset="0"/>
              </a:rPr>
              <a:pPr marL="0" marR="0" lvl="0" indent="0" algn="r" defTabSz="457200" rtl="0" eaLnBrk="1" fontAlgn="base" latinLnBrk="0" hangingPunct="1">
                <a:lnSpc>
                  <a:spcPct val="100000"/>
                </a:lnSpc>
                <a:spcBef>
                  <a:spcPct val="0"/>
                </a:spcBef>
                <a:spcAft>
                  <a:spcPct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charset="0"/>
              <a:ea typeface="ＭＳ Ｐゴシック" charset="0"/>
            </a:endParaRPr>
          </a:p>
        </p:txBody>
      </p:sp>
    </p:spTree>
    <p:extLst>
      <p:ext uri="{BB962C8B-B14F-4D97-AF65-F5344CB8AC3E}">
        <p14:creationId xmlns:p14="http://schemas.microsoft.com/office/powerpoint/2010/main" val="2018031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a:t>40% of NYC’s existing commercial buildings are over 100 years old. TT spent the past year</a:t>
            </a:r>
            <a:r>
              <a:rPr lang="en-US" baseline="0"/>
              <a:t> studying 100 Avenue of the Americas</a:t>
            </a:r>
            <a:r>
              <a:rPr lang="en-US"/>
              <a:t> with Hines to look at the</a:t>
            </a:r>
            <a:r>
              <a:rPr lang="en-US" baseline="0"/>
              <a:t> potential to electrify their centenarian building portfolio. The NYSERDA funded study will be published as a ‘Playbook’ to electrify older buildings and will be available in 2021</a:t>
            </a:r>
            <a:endParaRPr lang="en-US"/>
          </a:p>
        </p:txBody>
      </p:sp>
      <p:sp>
        <p:nvSpPr>
          <p:cNvPr id="4" name="Slide Number Placeholder 3"/>
          <p:cNvSpPr>
            <a:spLocks noGrp="1"/>
          </p:cNvSpPr>
          <p:nvPr>
            <p:ph type="sldNum" sz="quarter" idx="10"/>
          </p:nvPr>
        </p:nvSpPr>
        <p:spPr/>
        <p:txBody>
          <a:bodyPr/>
          <a:lstStyle/>
          <a:p>
            <a:fld id="{C278BA7F-A420-A542-833C-A334D9497CCB}" type="slidenum">
              <a:rPr lang="en-US" smtClean="0"/>
              <a:t>27</a:t>
            </a:fld>
            <a:endParaRPr lang="en-US"/>
          </a:p>
        </p:txBody>
      </p:sp>
    </p:spTree>
    <p:extLst>
      <p:ext uri="{BB962C8B-B14F-4D97-AF65-F5344CB8AC3E}">
        <p14:creationId xmlns:p14="http://schemas.microsoft.com/office/powerpoint/2010/main" val="8581261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Franklin Gothic Book" charset="0"/>
                <a:ea typeface="ＭＳ Ｐゴシック" charset="0"/>
                <a:cs typeface="ＭＳ Ｐゴシック" charset="0"/>
              </a:defRPr>
            </a:lvl1pPr>
            <a:lvl2pPr marL="742950" indent="-285750" eaLnBrk="0" hangingPunct="0">
              <a:defRPr sz="2400">
                <a:solidFill>
                  <a:schemeClr val="tx1"/>
                </a:solidFill>
                <a:latin typeface="Franklin Gothic Book" charset="0"/>
                <a:ea typeface="ＭＳ Ｐゴシック" charset="0"/>
              </a:defRPr>
            </a:lvl2pPr>
            <a:lvl3pPr marL="1143000" indent="-228600" eaLnBrk="0" hangingPunct="0">
              <a:defRPr sz="2400">
                <a:solidFill>
                  <a:schemeClr val="tx1"/>
                </a:solidFill>
                <a:latin typeface="Franklin Gothic Book" charset="0"/>
                <a:ea typeface="ＭＳ Ｐゴシック" charset="0"/>
              </a:defRPr>
            </a:lvl3pPr>
            <a:lvl4pPr marL="1600200" indent="-228600" eaLnBrk="0" hangingPunct="0">
              <a:defRPr sz="2400">
                <a:solidFill>
                  <a:schemeClr val="tx1"/>
                </a:solidFill>
                <a:latin typeface="Franklin Gothic Book" charset="0"/>
                <a:ea typeface="ＭＳ Ｐゴシック" charset="0"/>
              </a:defRPr>
            </a:lvl4pPr>
            <a:lvl5pPr marL="2057400" indent="-228600" eaLnBrk="0" hangingPunct="0">
              <a:defRPr sz="2400">
                <a:solidFill>
                  <a:schemeClr val="tx1"/>
                </a:solidFill>
                <a:latin typeface="Franklin Gothic Book" charset="0"/>
                <a:ea typeface="ＭＳ Ｐゴシック" charset="0"/>
              </a:defRPr>
            </a:lvl5pPr>
            <a:lvl6pPr marL="2514600" indent="-228600" eaLnBrk="0" fontAlgn="base" hangingPunct="0">
              <a:spcBef>
                <a:spcPct val="0"/>
              </a:spcBef>
              <a:spcAft>
                <a:spcPct val="0"/>
              </a:spcAft>
              <a:defRPr sz="2400">
                <a:solidFill>
                  <a:schemeClr val="tx1"/>
                </a:solidFill>
                <a:latin typeface="Franklin Gothic Book" charset="0"/>
                <a:ea typeface="ＭＳ Ｐゴシック" charset="0"/>
              </a:defRPr>
            </a:lvl6pPr>
            <a:lvl7pPr marL="2971800" indent="-228600" eaLnBrk="0" fontAlgn="base" hangingPunct="0">
              <a:spcBef>
                <a:spcPct val="0"/>
              </a:spcBef>
              <a:spcAft>
                <a:spcPct val="0"/>
              </a:spcAft>
              <a:defRPr sz="2400">
                <a:solidFill>
                  <a:schemeClr val="tx1"/>
                </a:solidFill>
                <a:latin typeface="Franklin Gothic Book" charset="0"/>
                <a:ea typeface="ＭＳ Ｐゴシック" charset="0"/>
              </a:defRPr>
            </a:lvl7pPr>
            <a:lvl8pPr marL="3429000" indent="-228600" eaLnBrk="0" fontAlgn="base" hangingPunct="0">
              <a:spcBef>
                <a:spcPct val="0"/>
              </a:spcBef>
              <a:spcAft>
                <a:spcPct val="0"/>
              </a:spcAft>
              <a:defRPr sz="2400">
                <a:solidFill>
                  <a:schemeClr val="tx1"/>
                </a:solidFill>
                <a:latin typeface="Franklin Gothic Book" charset="0"/>
                <a:ea typeface="ＭＳ Ｐゴシック" charset="0"/>
              </a:defRPr>
            </a:lvl8pPr>
            <a:lvl9pPr marL="3886200" indent="-228600" eaLnBrk="0" fontAlgn="base" hangingPunct="0">
              <a:spcBef>
                <a:spcPct val="0"/>
              </a:spcBef>
              <a:spcAft>
                <a:spcPct val="0"/>
              </a:spcAft>
              <a:defRPr sz="2400">
                <a:solidFill>
                  <a:schemeClr val="tx1"/>
                </a:solidFill>
                <a:latin typeface="Franklin Gothic Book" charset="0"/>
                <a:ea typeface="ＭＳ Ｐゴシック"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AC30E75C-6B09-8B45-B7E4-DFDE7AD81312}" type="slidenum">
              <a:rPr kumimoji="0" lang="en-US" sz="1200" b="0" i="0" u="none" strike="noStrike" kern="1200" cap="none" spc="0" normalizeH="0" baseline="0" noProof="0">
                <a:ln>
                  <a:noFill/>
                </a:ln>
                <a:solidFill>
                  <a:prstClr val="black"/>
                </a:solidFill>
                <a:effectLst/>
                <a:uLnTx/>
                <a:uFillTx/>
                <a:latin typeface="Calibri" charset="0"/>
                <a:ea typeface="ＭＳ Ｐゴシック" charset="0"/>
              </a:rPr>
              <a:pPr marL="0" marR="0" lvl="0" indent="0" algn="r" defTabSz="457200" rtl="0" eaLnBrk="1" fontAlgn="base" latinLnBrk="0" hangingPunct="1">
                <a:lnSpc>
                  <a:spcPct val="100000"/>
                </a:lnSpc>
                <a:spcBef>
                  <a:spcPct val="0"/>
                </a:spcBef>
                <a:spcAft>
                  <a:spcPct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charset="0"/>
              <a:ea typeface="ＭＳ Ｐゴシック" charset="0"/>
            </a:endParaRPr>
          </a:p>
        </p:txBody>
      </p:sp>
    </p:spTree>
    <p:extLst>
      <p:ext uri="{BB962C8B-B14F-4D97-AF65-F5344CB8AC3E}">
        <p14:creationId xmlns:p14="http://schemas.microsoft.com/office/powerpoint/2010/main" val="3300311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Franklin Gothic Book" charset="0"/>
                <a:ea typeface="ＭＳ Ｐゴシック" charset="0"/>
                <a:cs typeface="ＭＳ Ｐゴシック" charset="0"/>
              </a:defRPr>
            </a:lvl1pPr>
            <a:lvl2pPr marL="742950" indent="-285750" eaLnBrk="0" hangingPunct="0">
              <a:defRPr sz="2400">
                <a:solidFill>
                  <a:schemeClr val="tx1"/>
                </a:solidFill>
                <a:latin typeface="Franklin Gothic Book" charset="0"/>
                <a:ea typeface="ＭＳ Ｐゴシック" charset="0"/>
              </a:defRPr>
            </a:lvl2pPr>
            <a:lvl3pPr marL="1143000" indent="-228600" eaLnBrk="0" hangingPunct="0">
              <a:defRPr sz="2400">
                <a:solidFill>
                  <a:schemeClr val="tx1"/>
                </a:solidFill>
                <a:latin typeface="Franklin Gothic Book" charset="0"/>
                <a:ea typeface="ＭＳ Ｐゴシック" charset="0"/>
              </a:defRPr>
            </a:lvl3pPr>
            <a:lvl4pPr marL="1600200" indent="-228600" eaLnBrk="0" hangingPunct="0">
              <a:defRPr sz="2400">
                <a:solidFill>
                  <a:schemeClr val="tx1"/>
                </a:solidFill>
                <a:latin typeface="Franklin Gothic Book" charset="0"/>
                <a:ea typeface="ＭＳ Ｐゴシック" charset="0"/>
              </a:defRPr>
            </a:lvl4pPr>
            <a:lvl5pPr marL="2057400" indent="-228600" eaLnBrk="0" hangingPunct="0">
              <a:defRPr sz="2400">
                <a:solidFill>
                  <a:schemeClr val="tx1"/>
                </a:solidFill>
                <a:latin typeface="Franklin Gothic Book" charset="0"/>
                <a:ea typeface="ＭＳ Ｐゴシック" charset="0"/>
              </a:defRPr>
            </a:lvl5pPr>
            <a:lvl6pPr marL="2514600" indent="-228600" eaLnBrk="0" fontAlgn="base" hangingPunct="0">
              <a:spcBef>
                <a:spcPct val="0"/>
              </a:spcBef>
              <a:spcAft>
                <a:spcPct val="0"/>
              </a:spcAft>
              <a:defRPr sz="2400">
                <a:solidFill>
                  <a:schemeClr val="tx1"/>
                </a:solidFill>
                <a:latin typeface="Franklin Gothic Book" charset="0"/>
                <a:ea typeface="ＭＳ Ｐゴシック" charset="0"/>
              </a:defRPr>
            </a:lvl6pPr>
            <a:lvl7pPr marL="2971800" indent="-228600" eaLnBrk="0" fontAlgn="base" hangingPunct="0">
              <a:spcBef>
                <a:spcPct val="0"/>
              </a:spcBef>
              <a:spcAft>
                <a:spcPct val="0"/>
              </a:spcAft>
              <a:defRPr sz="2400">
                <a:solidFill>
                  <a:schemeClr val="tx1"/>
                </a:solidFill>
                <a:latin typeface="Franklin Gothic Book" charset="0"/>
                <a:ea typeface="ＭＳ Ｐゴシック" charset="0"/>
              </a:defRPr>
            </a:lvl7pPr>
            <a:lvl8pPr marL="3429000" indent="-228600" eaLnBrk="0" fontAlgn="base" hangingPunct="0">
              <a:spcBef>
                <a:spcPct val="0"/>
              </a:spcBef>
              <a:spcAft>
                <a:spcPct val="0"/>
              </a:spcAft>
              <a:defRPr sz="2400">
                <a:solidFill>
                  <a:schemeClr val="tx1"/>
                </a:solidFill>
                <a:latin typeface="Franklin Gothic Book" charset="0"/>
                <a:ea typeface="ＭＳ Ｐゴシック" charset="0"/>
              </a:defRPr>
            </a:lvl8pPr>
            <a:lvl9pPr marL="3886200" indent="-228600" eaLnBrk="0" fontAlgn="base" hangingPunct="0">
              <a:spcBef>
                <a:spcPct val="0"/>
              </a:spcBef>
              <a:spcAft>
                <a:spcPct val="0"/>
              </a:spcAft>
              <a:defRPr sz="2400">
                <a:solidFill>
                  <a:schemeClr val="tx1"/>
                </a:solidFill>
                <a:latin typeface="Franklin Gothic Book" charset="0"/>
                <a:ea typeface="ＭＳ Ｐゴシック"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AC30E75C-6B09-8B45-B7E4-DFDE7AD81312}" type="slidenum">
              <a:rPr kumimoji="0" lang="en-US" sz="1200" b="0" i="0" u="none" strike="noStrike" kern="1200" cap="none" spc="0" normalizeH="0" baseline="0" noProof="0">
                <a:ln>
                  <a:noFill/>
                </a:ln>
                <a:solidFill>
                  <a:prstClr val="black"/>
                </a:solidFill>
                <a:effectLst/>
                <a:uLnTx/>
                <a:uFillTx/>
                <a:latin typeface="Calibri" charset="0"/>
                <a:ea typeface="ＭＳ Ｐゴシック" charset="0"/>
              </a:rPr>
              <a:pPr marL="0" marR="0" lvl="0" indent="0" algn="r" defTabSz="457200" rtl="0" eaLnBrk="1" fontAlgn="base" latinLnBrk="0" hangingPunct="1">
                <a:lnSpc>
                  <a:spcPct val="100000"/>
                </a:lnSpc>
                <a:spcBef>
                  <a:spcPct val="0"/>
                </a:spcBef>
                <a:spcAft>
                  <a:spcPct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charset="0"/>
              <a:ea typeface="ＭＳ Ｐゴシック" charset="0"/>
            </a:endParaRPr>
          </a:p>
        </p:txBody>
      </p:sp>
    </p:spTree>
    <p:extLst>
      <p:ext uri="{BB962C8B-B14F-4D97-AF65-F5344CB8AC3E}">
        <p14:creationId xmlns:p14="http://schemas.microsoft.com/office/powerpoint/2010/main" val="9958195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a:t>The</a:t>
            </a:r>
            <a:r>
              <a:rPr lang="en-US" baseline="0"/>
              <a:t> heat generated in interior rooms of commercial spaces (server rooms, conference rooms) is sufficient to heat the remainder of the floor plate for the majority of the year. With load-sharing </a:t>
            </a:r>
            <a:r>
              <a:rPr lang="en-US" baseline="0" err="1"/>
              <a:t>heatpumps</a:t>
            </a:r>
            <a:r>
              <a:rPr lang="en-US" baseline="0"/>
              <a:t> carbon emissions can be brought within NYC’s 80x50 goals over the next 30 years</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78BA7F-A420-A542-833C-A334D9497C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834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The</a:t>
            </a:r>
            <a:r>
              <a:rPr lang="en-US" baseline="0" dirty="0"/>
              <a:t> heat generated in interior rooms of commercial spaces (server rooms, conference rooms) is sufficient to heat the remainder of the floor plate for the majority of the year. With load-sharing </a:t>
            </a:r>
            <a:r>
              <a:rPr lang="en-US" baseline="0" dirty="0" err="1"/>
              <a:t>heatpumps</a:t>
            </a:r>
            <a:r>
              <a:rPr lang="en-US" baseline="0" dirty="0"/>
              <a:t> carbon emissions can be brought within NYC’s 80x50 goals over the next 30 years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78BA7F-A420-A542-833C-A334D9497C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22504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0"/>
        <p:cNvGrpSpPr/>
        <p:nvPr/>
      </p:nvGrpSpPr>
      <p:grpSpPr>
        <a:xfrm>
          <a:off x="0" y="0"/>
          <a:ext cx="0" cy="0"/>
          <a:chOff x="0" y="0"/>
          <a:chExt cx="0" cy="0"/>
        </a:xfrm>
      </p:grpSpPr>
      <p:sp>
        <p:nvSpPr>
          <p:cNvPr id="1681" name="Google Shape;1681;g5c15b955bf_23_281:notes"/>
          <p:cNvSpPr>
            <a:spLocks noGrp="1" noRot="1" noChangeAspect="1"/>
          </p:cNvSpPr>
          <p:nvPr>
            <p:ph type="sldImg" idx="2"/>
          </p:nvPr>
        </p:nvSpPr>
        <p:spPr>
          <a:xfrm>
            <a:off x="381000" y="687388"/>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2" name="Google Shape;1682;g5c15b955bf_23_281:notes"/>
          <p:cNvSpPr txBox="1">
            <a:spLocks noGrp="1"/>
          </p:cNvSpPr>
          <p:nvPr>
            <p:ph type="body" idx="1"/>
          </p:nvPr>
        </p:nvSpPr>
        <p:spPr>
          <a:xfrm>
            <a:off x="685800" y="4343400"/>
            <a:ext cx="5486400" cy="4114800"/>
          </a:xfrm>
          <a:prstGeom prst="rect">
            <a:avLst/>
          </a:prstGeom>
          <a:noFill/>
          <a:ln>
            <a:noFill/>
          </a:ln>
        </p:spPr>
        <p:txBody>
          <a:bodyPr spcFirstLastPara="1" wrap="square" lIns="91300" tIns="45650" rIns="91300" bIns="45650" anchor="t" anchorCtr="0">
            <a:noAutofit/>
          </a:bodyPr>
          <a:lstStyle/>
          <a:p>
            <a:pPr marL="0" lvl="0" indent="0" algn="l" rtl="0">
              <a:spcBef>
                <a:spcPts val="0"/>
              </a:spcBef>
              <a:spcAft>
                <a:spcPts val="0"/>
              </a:spcAft>
              <a:buNone/>
            </a:pPr>
            <a:endParaRPr sz="1400"/>
          </a:p>
        </p:txBody>
      </p:sp>
      <p:sp>
        <p:nvSpPr>
          <p:cNvPr id="1683" name="Google Shape;1683;g5c15b955bf_23_281:notes"/>
          <p:cNvSpPr txBox="1">
            <a:spLocks noGrp="1"/>
          </p:cNvSpPr>
          <p:nvPr>
            <p:ph type="sldNum" idx="12"/>
          </p:nvPr>
        </p:nvSpPr>
        <p:spPr>
          <a:xfrm>
            <a:off x="3884613" y="8685214"/>
            <a:ext cx="2971800" cy="457200"/>
          </a:xfrm>
          <a:prstGeom prst="rect">
            <a:avLst/>
          </a:prstGeom>
          <a:noFill/>
          <a:ln>
            <a:noFill/>
          </a:ln>
        </p:spPr>
        <p:txBody>
          <a:bodyPr spcFirstLastPara="1" wrap="square" lIns="91300" tIns="45650" rIns="91300" bIns="4565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34</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2166703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a:t>The</a:t>
            </a:r>
            <a:r>
              <a:rPr lang="en-US" baseline="0"/>
              <a:t> heat generated in interior rooms of commercial spaces (server rooms, conference rooms) is sufficient to heat the remainder of the floor plate for the majority of the year. With load-sharing </a:t>
            </a:r>
            <a:r>
              <a:rPr lang="en-US" baseline="0" err="1"/>
              <a:t>heatpumps</a:t>
            </a:r>
            <a:r>
              <a:rPr lang="en-US" baseline="0"/>
              <a:t> carbon emissions can be brought within NYC’s 80x50 goals over the next 30 years</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78BA7F-A420-A542-833C-A334D9497C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6544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Empire Building Challenge Program</a:t>
            </a:r>
            <a:endParaRPr lang="en-US"/>
          </a:p>
          <a:p>
            <a:r>
              <a:rPr lang="en-US"/>
              <a:t>The Empire Building Challenge is a NYSERDA-led public-private partnership that supports real estate portfolio owners of tall buildings in their effort to achieve carbon neutrality, while fostering partnerships between owners and the world's’ most innovative technology developers, manufacturers, and solution providers. A multifaceted approach to research, design, and planning will deliver low-carbon retrofit projects that demonstrate replicable and scalable solutions to reduce buildings' energy consumption and greenhouse gas emissions across New York State.</a:t>
            </a:r>
          </a:p>
          <a:p>
            <a:endParaRPr lang="en-US"/>
          </a:p>
        </p:txBody>
      </p:sp>
      <p:sp>
        <p:nvSpPr>
          <p:cNvPr id="4" name="Slide Number Placeholder 3"/>
          <p:cNvSpPr>
            <a:spLocks noGrp="1"/>
          </p:cNvSpPr>
          <p:nvPr>
            <p:ph type="sldNum" sz="quarter" idx="5"/>
          </p:nvPr>
        </p:nvSpPr>
        <p:spPr/>
        <p:txBody>
          <a:bodyPr/>
          <a:lstStyle/>
          <a:p>
            <a:fld id="{9F89A165-1096-40E7-9585-B8CBFA32DD97}" type="slidenum">
              <a:rPr lang="en-US" smtClean="0"/>
              <a:t>2</a:t>
            </a:fld>
            <a:endParaRPr lang="en-US"/>
          </a:p>
        </p:txBody>
      </p:sp>
    </p:spTree>
    <p:extLst>
      <p:ext uri="{BB962C8B-B14F-4D97-AF65-F5344CB8AC3E}">
        <p14:creationId xmlns:p14="http://schemas.microsoft.com/office/powerpoint/2010/main" val="5002711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The</a:t>
            </a:r>
            <a:r>
              <a:rPr lang="en-US" baseline="0" dirty="0"/>
              <a:t> heat generated in interior rooms of commercial spaces (server rooms, conference rooms) is sufficient to heat the remainder of the floor plate for the majority of the year. With load-sharing </a:t>
            </a:r>
            <a:r>
              <a:rPr lang="en-US" baseline="0" dirty="0" err="1"/>
              <a:t>heatpumps</a:t>
            </a:r>
            <a:r>
              <a:rPr lang="en-US" baseline="0" dirty="0"/>
              <a:t> carbon emissions can be brought within NYC’s 80x50 goals over the next 30 years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78BA7F-A420-A542-833C-A334D9497C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11991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a:t>The</a:t>
            </a:r>
            <a:r>
              <a:rPr lang="en-US" baseline="0"/>
              <a:t> heat generated in interior rooms of commercial spaces (server rooms, conference rooms) is sufficient to heat the remainder of the floor plate for the majority of the year. With load-sharing </a:t>
            </a:r>
            <a:r>
              <a:rPr lang="en-US" baseline="0" err="1"/>
              <a:t>heatpumps</a:t>
            </a:r>
            <a:r>
              <a:rPr lang="en-US" baseline="0"/>
              <a:t> carbon emissions can be brought within NYC’s 80x50 goals over the next 30 years</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78BA7F-A420-A542-833C-A334D9497C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8155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endParaRPr lang="en-US"/>
          </a:p>
        </p:txBody>
      </p:sp>
      <p:sp>
        <p:nvSpPr>
          <p:cNvPr id="4" name="Slide Number Placeholder 3"/>
          <p:cNvSpPr>
            <a:spLocks noGrp="1"/>
          </p:cNvSpPr>
          <p:nvPr>
            <p:ph type="sldNum" sz="quarter" idx="5"/>
          </p:nvPr>
        </p:nvSpPr>
        <p:spPr/>
        <p:txBody>
          <a:bodyPr/>
          <a:lstStyle/>
          <a:p>
            <a:fld id="{9F89A165-1096-40E7-9585-B8CBFA32DD97}" type="slidenum">
              <a:rPr lang="en-US" smtClean="0"/>
              <a:t>3</a:t>
            </a:fld>
            <a:endParaRPr lang="en-US"/>
          </a:p>
        </p:txBody>
      </p:sp>
    </p:spTree>
    <p:extLst>
      <p:ext uri="{BB962C8B-B14F-4D97-AF65-F5344CB8AC3E}">
        <p14:creationId xmlns:p14="http://schemas.microsoft.com/office/powerpoint/2010/main" val="1360742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Franklin Gothic Book" charset="0"/>
                <a:ea typeface="ＭＳ Ｐゴシック" charset="0"/>
                <a:cs typeface="ＭＳ Ｐゴシック" charset="0"/>
              </a:defRPr>
            </a:lvl1pPr>
            <a:lvl2pPr marL="742950" indent="-285750" eaLnBrk="0" hangingPunct="0">
              <a:defRPr sz="2400">
                <a:solidFill>
                  <a:schemeClr val="tx1"/>
                </a:solidFill>
                <a:latin typeface="Franklin Gothic Book" charset="0"/>
                <a:ea typeface="ＭＳ Ｐゴシック" charset="0"/>
              </a:defRPr>
            </a:lvl2pPr>
            <a:lvl3pPr marL="1143000" indent="-228600" eaLnBrk="0" hangingPunct="0">
              <a:defRPr sz="2400">
                <a:solidFill>
                  <a:schemeClr val="tx1"/>
                </a:solidFill>
                <a:latin typeface="Franklin Gothic Book" charset="0"/>
                <a:ea typeface="ＭＳ Ｐゴシック" charset="0"/>
              </a:defRPr>
            </a:lvl3pPr>
            <a:lvl4pPr marL="1600200" indent="-228600" eaLnBrk="0" hangingPunct="0">
              <a:defRPr sz="2400">
                <a:solidFill>
                  <a:schemeClr val="tx1"/>
                </a:solidFill>
                <a:latin typeface="Franklin Gothic Book" charset="0"/>
                <a:ea typeface="ＭＳ Ｐゴシック" charset="0"/>
              </a:defRPr>
            </a:lvl4pPr>
            <a:lvl5pPr marL="2057400" indent="-228600" eaLnBrk="0" hangingPunct="0">
              <a:defRPr sz="2400">
                <a:solidFill>
                  <a:schemeClr val="tx1"/>
                </a:solidFill>
                <a:latin typeface="Franklin Gothic Book" charset="0"/>
                <a:ea typeface="ＭＳ Ｐゴシック" charset="0"/>
              </a:defRPr>
            </a:lvl5pPr>
            <a:lvl6pPr marL="2514600" indent="-228600" eaLnBrk="0" fontAlgn="base" hangingPunct="0">
              <a:spcBef>
                <a:spcPct val="0"/>
              </a:spcBef>
              <a:spcAft>
                <a:spcPct val="0"/>
              </a:spcAft>
              <a:defRPr sz="2400">
                <a:solidFill>
                  <a:schemeClr val="tx1"/>
                </a:solidFill>
                <a:latin typeface="Franklin Gothic Book" charset="0"/>
                <a:ea typeface="ＭＳ Ｐゴシック" charset="0"/>
              </a:defRPr>
            </a:lvl6pPr>
            <a:lvl7pPr marL="2971800" indent="-228600" eaLnBrk="0" fontAlgn="base" hangingPunct="0">
              <a:spcBef>
                <a:spcPct val="0"/>
              </a:spcBef>
              <a:spcAft>
                <a:spcPct val="0"/>
              </a:spcAft>
              <a:defRPr sz="2400">
                <a:solidFill>
                  <a:schemeClr val="tx1"/>
                </a:solidFill>
                <a:latin typeface="Franklin Gothic Book" charset="0"/>
                <a:ea typeface="ＭＳ Ｐゴシック" charset="0"/>
              </a:defRPr>
            </a:lvl7pPr>
            <a:lvl8pPr marL="3429000" indent="-228600" eaLnBrk="0" fontAlgn="base" hangingPunct="0">
              <a:spcBef>
                <a:spcPct val="0"/>
              </a:spcBef>
              <a:spcAft>
                <a:spcPct val="0"/>
              </a:spcAft>
              <a:defRPr sz="2400">
                <a:solidFill>
                  <a:schemeClr val="tx1"/>
                </a:solidFill>
                <a:latin typeface="Franklin Gothic Book" charset="0"/>
                <a:ea typeface="ＭＳ Ｐゴシック" charset="0"/>
              </a:defRPr>
            </a:lvl8pPr>
            <a:lvl9pPr marL="3886200" indent="-228600" eaLnBrk="0" fontAlgn="base" hangingPunct="0">
              <a:spcBef>
                <a:spcPct val="0"/>
              </a:spcBef>
              <a:spcAft>
                <a:spcPct val="0"/>
              </a:spcAft>
              <a:defRPr sz="2400">
                <a:solidFill>
                  <a:schemeClr val="tx1"/>
                </a:solidFill>
                <a:latin typeface="Franklin Gothic Book" charset="0"/>
                <a:ea typeface="ＭＳ Ｐゴシック"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AC30E75C-6B09-8B45-B7E4-DFDE7AD81312}" type="slidenum">
              <a:rPr kumimoji="0" lang="en-US" sz="1200" b="0" i="0" u="none" strike="noStrike" kern="1200" cap="none" spc="0" normalizeH="0" baseline="0" noProof="0">
                <a:ln>
                  <a:noFill/>
                </a:ln>
                <a:solidFill>
                  <a:prstClr val="black"/>
                </a:solidFill>
                <a:effectLst/>
                <a:uLnTx/>
                <a:uFillTx/>
                <a:latin typeface="Calibri" charset="0"/>
                <a:ea typeface="ＭＳ Ｐゴシック" charset="0"/>
              </a:rPr>
              <a:pPr marL="0" marR="0" lvl="0" indent="0" algn="r" defTabSz="457200" rtl="0" eaLnBrk="1" fontAlgn="base"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charset="0"/>
              <a:ea typeface="ＭＳ Ｐゴシック" charset="0"/>
            </a:endParaRPr>
          </a:p>
        </p:txBody>
      </p:sp>
    </p:spTree>
    <p:extLst>
      <p:ext uri="{BB962C8B-B14F-4D97-AF65-F5344CB8AC3E}">
        <p14:creationId xmlns:p14="http://schemas.microsoft.com/office/powerpoint/2010/main" val="625222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9F89A165-1096-40E7-9585-B8CBFA32DD97}" type="slidenum">
              <a:rPr lang="en-US" smtClean="0"/>
              <a:t>12</a:t>
            </a:fld>
            <a:endParaRPr lang="en-US"/>
          </a:p>
        </p:txBody>
      </p:sp>
    </p:spTree>
    <p:extLst>
      <p:ext uri="{BB962C8B-B14F-4D97-AF65-F5344CB8AC3E}">
        <p14:creationId xmlns:p14="http://schemas.microsoft.com/office/powerpoint/2010/main" val="2582588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Franklin Gothic Book" charset="0"/>
                <a:ea typeface="ＭＳ Ｐゴシック" charset="0"/>
                <a:cs typeface="ＭＳ Ｐゴシック" charset="0"/>
              </a:defRPr>
            </a:lvl1pPr>
            <a:lvl2pPr marL="742950" indent="-285750" eaLnBrk="0" hangingPunct="0">
              <a:defRPr sz="2400">
                <a:solidFill>
                  <a:schemeClr val="tx1"/>
                </a:solidFill>
                <a:latin typeface="Franklin Gothic Book" charset="0"/>
                <a:ea typeface="ＭＳ Ｐゴシック" charset="0"/>
              </a:defRPr>
            </a:lvl2pPr>
            <a:lvl3pPr marL="1143000" indent="-228600" eaLnBrk="0" hangingPunct="0">
              <a:defRPr sz="2400">
                <a:solidFill>
                  <a:schemeClr val="tx1"/>
                </a:solidFill>
                <a:latin typeface="Franklin Gothic Book" charset="0"/>
                <a:ea typeface="ＭＳ Ｐゴシック" charset="0"/>
              </a:defRPr>
            </a:lvl3pPr>
            <a:lvl4pPr marL="1600200" indent="-228600" eaLnBrk="0" hangingPunct="0">
              <a:defRPr sz="2400">
                <a:solidFill>
                  <a:schemeClr val="tx1"/>
                </a:solidFill>
                <a:latin typeface="Franklin Gothic Book" charset="0"/>
                <a:ea typeface="ＭＳ Ｐゴシック" charset="0"/>
              </a:defRPr>
            </a:lvl4pPr>
            <a:lvl5pPr marL="2057400" indent="-228600" eaLnBrk="0" hangingPunct="0">
              <a:defRPr sz="2400">
                <a:solidFill>
                  <a:schemeClr val="tx1"/>
                </a:solidFill>
                <a:latin typeface="Franklin Gothic Book" charset="0"/>
                <a:ea typeface="ＭＳ Ｐゴシック" charset="0"/>
              </a:defRPr>
            </a:lvl5pPr>
            <a:lvl6pPr marL="2514600" indent="-228600" eaLnBrk="0" fontAlgn="base" hangingPunct="0">
              <a:spcBef>
                <a:spcPct val="0"/>
              </a:spcBef>
              <a:spcAft>
                <a:spcPct val="0"/>
              </a:spcAft>
              <a:defRPr sz="2400">
                <a:solidFill>
                  <a:schemeClr val="tx1"/>
                </a:solidFill>
                <a:latin typeface="Franklin Gothic Book" charset="0"/>
                <a:ea typeface="ＭＳ Ｐゴシック" charset="0"/>
              </a:defRPr>
            </a:lvl6pPr>
            <a:lvl7pPr marL="2971800" indent="-228600" eaLnBrk="0" fontAlgn="base" hangingPunct="0">
              <a:spcBef>
                <a:spcPct val="0"/>
              </a:spcBef>
              <a:spcAft>
                <a:spcPct val="0"/>
              </a:spcAft>
              <a:defRPr sz="2400">
                <a:solidFill>
                  <a:schemeClr val="tx1"/>
                </a:solidFill>
                <a:latin typeface="Franklin Gothic Book" charset="0"/>
                <a:ea typeface="ＭＳ Ｐゴシック" charset="0"/>
              </a:defRPr>
            </a:lvl7pPr>
            <a:lvl8pPr marL="3429000" indent="-228600" eaLnBrk="0" fontAlgn="base" hangingPunct="0">
              <a:spcBef>
                <a:spcPct val="0"/>
              </a:spcBef>
              <a:spcAft>
                <a:spcPct val="0"/>
              </a:spcAft>
              <a:defRPr sz="2400">
                <a:solidFill>
                  <a:schemeClr val="tx1"/>
                </a:solidFill>
                <a:latin typeface="Franklin Gothic Book" charset="0"/>
                <a:ea typeface="ＭＳ Ｐゴシック" charset="0"/>
              </a:defRPr>
            </a:lvl8pPr>
            <a:lvl9pPr marL="3886200" indent="-228600" eaLnBrk="0" fontAlgn="base" hangingPunct="0">
              <a:spcBef>
                <a:spcPct val="0"/>
              </a:spcBef>
              <a:spcAft>
                <a:spcPct val="0"/>
              </a:spcAft>
              <a:defRPr sz="2400">
                <a:solidFill>
                  <a:schemeClr val="tx1"/>
                </a:solidFill>
                <a:latin typeface="Franklin Gothic Book" charset="0"/>
                <a:ea typeface="ＭＳ Ｐゴシック"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AC30E75C-6B09-8B45-B7E4-DFDE7AD81312}" type="slidenum">
              <a:rPr kumimoji="0" lang="en-US" sz="1200" b="0" i="0" u="none" strike="noStrike" kern="1200" cap="none" spc="0" normalizeH="0" baseline="0" noProof="0">
                <a:ln>
                  <a:noFill/>
                </a:ln>
                <a:solidFill>
                  <a:prstClr val="black"/>
                </a:solidFill>
                <a:effectLst/>
                <a:uLnTx/>
                <a:uFillTx/>
                <a:latin typeface="Calibri" charset="0"/>
                <a:ea typeface="ＭＳ Ｐゴシック" charset="0"/>
              </a:rPr>
              <a:pPr marL="0" marR="0" lvl="0" indent="0" algn="r" defTabSz="457200" rtl="0" eaLnBrk="1" fontAlgn="base" latinLnBrk="0" hangingPunct="1">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charset="0"/>
              <a:ea typeface="ＭＳ Ｐゴシック" charset="0"/>
            </a:endParaRPr>
          </a:p>
        </p:txBody>
      </p:sp>
    </p:spTree>
    <p:extLst>
      <p:ext uri="{BB962C8B-B14F-4D97-AF65-F5344CB8AC3E}">
        <p14:creationId xmlns:p14="http://schemas.microsoft.com/office/powerpoint/2010/main" val="269309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a:t>40% of NYC’s existing commercial buildings are over 100 years old. TT spent the past year</a:t>
            </a:r>
            <a:r>
              <a:rPr lang="en-US" baseline="0"/>
              <a:t> studying 100 Avenue of the Americas</a:t>
            </a:r>
            <a:r>
              <a:rPr lang="en-US"/>
              <a:t> with Hines to look at the</a:t>
            </a:r>
            <a:r>
              <a:rPr lang="en-US" baseline="0"/>
              <a:t> potential to electrify their centenarian building portfolio. The NYSERDA funded study will be published as a ‘Playbook’ to electrify older buildings and will be available in 2021</a:t>
            </a:r>
            <a:endParaRPr lang="en-US"/>
          </a:p>
        </p:txBody>
      </p:sp>
      <p:sp>
        <p:nvSpPr>
          <p:cNvPr id="4" name="Slide Number Placeholder 3"/>
          <p:cNvSpPr>
            <a:spLocks noGrp="1"/>
          </p:cNvSpPr>
          <p:nvPr>
            <p:ph type="sldNum" sz="quarter" idx="10"/>
          </p:nvPr>
        </p:nvSpPr>
        <p:spPr/>
        <p:txBody>
          <a:bodyPr/>
          <a:lstStyle/>
          <a:p>
            <a:fld id="{C278BA7F-A420-A542-833C-A334D9497CCB}" type="slidenum">
              <a:rPr lang="en-US" smtClean="0"/>
              <a:t>20</a:t>
            </a:fld>
            <a:endParaRPr lang="en-US"/>
          </a:p>
        </p:txBody>
      </p:sp>
    </p:spTree>
    <p:extLst>
      <p:ext uri="{BB962C8B-B14F-4D97-AF65-F5344CB8AC3E}">
        <p14:creationId xmlns:p14="http://schemas.microsoft.com/office/powerpoint/2010/main" val="634604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a:t>40% of NYC’s existing commercial buildings are over 100 years old. TT spent the past year</a:t>
            </a:r>
            <a:r>
              <a:rPr lang="en-US" baseline="0"/>
              <a:t> studying 100 Avenue of the Americas</a:t>
            </a:r>
            <a:r>
              <a:rPr lang="en-US"/>
              <a:t> with Hines to look at the</a:t>
            </a:r>
            <a:r>
              <a:rPr lang="en-US" baseline="0"/>
              <a:t> potential to electrify their centenarian building portfolio. The NYSERDA funded study will be published as a ‘Playbook’ to electrify older buildings and will be available in 2021</a:t>
            </a:r>
            <a:endParaRPr lang="en-US"/>
          </a:p>
        </p:txBody>
      </p:sp>
      <p:sp>
        <p:nvSpPr>
          <p:cNvPr id="4" name="Slide Number Placeholder 3"/>
          <p:cNvSpPr>
            <a:spLocks noGrp="1"/>
          </p:cNvSpPr>
          <p:nvPr>
            <p:ph type="sldNum" sz="quarter" idx="10"/>
          </p:nvPr>
        </p:nvSpPr>
        <p:spPr/>
        <p:txBody>
          <a:bodyPr/>
          <a:lstStyle/>
          <a:p>
            <a:fld id="{C278BA7F-A420-A542-833C-A334D9497CCB}" type="slidenum">
              <a:rPr lang="en-US" smtClean="0"/>
              <a:t>21</a:t>
            </a:fld>
            <a:endParaRPr lang="en-US"/>
          </a:p>
        </p:txBody>
      </p:sp>
    </p:spTree>
    <p:extLst>
      <p:ext uri="{BB962C8B-B14F-4D97-AF65-F5344CB8AC3E}">
        <p14:creationId xmlns:p14="http://schemas.microsoft.com/office/powerpoint/2010/main" val="4103027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Franklin Gothic Book" charset="0"/>
                <a:ea typeface="ＭＳ Ｐゴシック" charset="0"/>
                <a:cs typeface="ＭＳ Ｐゴシック" charset="0"/>
              </a:defRPr>
            </a:lvl1pPr>
            <a:lvl2pPr marL="742950" indent="-285750" eaLnBrk="0" hangingPunct="0">
              <a:defRPr sz="2400">
                <a:solidFill>
                  <a:schemeClr val="tx1"/>
                </a:solidFill>
                <a:latin typeface="Franklin Gothic Book" charset="0"/>
                <a:ea typeface="ＭＳ Ｐゴシック" charset="0"/>
              </a:defRPr>
            </a:lvl2pPr>
            <a:lvl3pPr marL="1143000" indent="-228600" eaLnBrk="0" hangingPunct="0">
              <a:defRPr sz="2400">
                <a:solidFill>
                  <a:schemeClr val="tx1"/>
                </a:solidFill>
                <a:latin typeface="Franklin Gothic Book" charset="0"/>
                <a:ea typeface="ＭＳ Ｐゴシック" charset="0"/>
              </a:defRPr>
            </a:lvl3pPr>
            <a:lvl4pPr marL="1600200" indent="-228600" eaLnBrk="0" hangingPunct="0">
              <a:defRPr sz="2400">
                <a:solidFill>
                  <a:schemeClr val="tx1"/>
                </a:solidFill>
                <a:latin typeface="Franklin Gothic Book" charset="0"/>
                <a:ea typeface="ＭＳ Ｐゴシック" charset="0"/>
              </a:defRPr>
            </a:lvl4pPr>
            <a:lvl5pPr marL="2057400" indent="-228600" eaLnBrk="0" hangingPunct="0">
              <a:defRPr sz="2400">
                <a:solidFill>
                  <a:schemeClr val="tx1"/>
                </a:solidFill>
                <a:latin typeface="Franklin Gothic Book" charset="0"/>
                <a:ea typeface="ＭＳ Ｐゴシック" charset="0"/>
              </a:defRPr>
            </a:lvl5pPr>
            <a:lvl6pPr marL="2514600" indent="-228600" eaLnBrk="0" fontAlgn="base" hangingPunct="0">
              <a:spcBef>
                <a:spcPct val="0"/>
              </a:spcBef>
              <a:spcAft>
                <a:spcPct val="0"/>
              </a:spcAft>
              <a:defRPr sz="2400">
                <a:solidFill>
                  <a:schemeClr val="tx1"/>
                </a:solidFill>
                <a:latin typeface="Franklin Gothic Book" charset="0"/>
                <a:ea typeface="ＭＳ Ｐゴシック" charset="0"/>
              </a:defRPr>
            </a:lvl6pPr>
            <a:lvl7pPr marL="2971800" indent="-228600" eaLnBrk="0" fontAlgn="base" hangingPunct="0">
              <a:spcBef>
                <a:spcPct val="0"/>
              </a:spcBef>
              <a:spcAft>
                <a:spcPct val="0"/>
              </a:spcAft>
              <a:defRPr sz="2400">
                <a:solidFill>
                  <a:schemeClr val="tx1"/>
                </a:solidFill>
                <a:latin typeface="Franklin Gothic Book" charset="0"/>
                <a:ea typeface="ＭＳ Ｐゴシック" charset="0"/>
              </a:defRPr>
            </a:lvl7pPr>
            <a:lvl8pPr marL="3429000" indent="-228600" eaLnBrk="0" fontAlgn="base" hangingPunct="0">
              <a:spcBef>
                <a:spcPct val="0"/>
              </a:spcBef>
              <a:spcAft>
                <a:spcPct val="0"/>
              </a:spcAft>
              <a:defRPr sz="2400">
                <a:solidFill>
                  <a:schemeClr val="tx1"/>
                </a:solidFill>
                <a:latin typeface="Franklin Gothic Book" charset="0"/>
                <a:ea typeface="ＭＳ Ｐゴシック" charset="0"/>
              </a:defRPr>
            </a:lvl8pPr>
            <a:lvl9pPr marL="3886200" indent="-228600" eaLnBrk="0" fontAlgn="base" hangingPunct="0">
              <a:spcBef>
                <a:spcPct val="0"/>
              </a:spcBef>
              <a:spcAft>
                <a:spcPct val="0"/>
              </a:spcAft>
              <a:defRPr sz="2400">
                <a:solidFill>
                  <a:schemeClr val="tx1"/>
                </a:solidFill>
                <a:latin typeface="Franklin Gothic Book" charset="0"/>
                <a:ea typeface="ＭＳ Ｐゴシック"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AC30E75C-6B09-8B45-B7E4-DFDE7AD81312}" type="slidenum">
              <a:rPr kumimoji="0" lang="en-US" sz="1200" b="0" i="0" u="none" strike="noStrike" kern="1200" cap="none" spc="0" normalizeH="0" baseline="0" noProof="0">
                <a:ln>
                  <a:noFill/>
                </a:ln>
                <a:solidFill>
                  <a:prstClr val="black"/>
                </a:solidFill>
                <a:effectLst/>
                <a:uLnTx/>
                <a:uFillTx/>
                <a:latin typeface="Calibri" charset="0"/>
                <a:ea typeface="ＭＳ Ｐゴシック" charset="0"/>
              </a:rPr>
              <a:pPr marL="0" marR="0" lvl="0" indent="0" algn="r" defTabSz="457200" rtl="0" eaLnBrk="1" fontAlgn="base" latinLnBrk="0" hangingPunct="1">
                <a:lnSpc>
                  <a:spcPct val="100000"/>
                </a:lnSpc>
                <a:spcBef>
                  <a:spcPct val="0"/>
                </a:spcBef>
                <a:spcAft>
                  <a:spcPct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charset="0"/>
              <a:ea typeface="ＭＳ Ｐゴシック" charset="0"/>
            </a:endParaRPr>
          </a:p>
        </p:txBody>
      </p:sp>
    </p:spTree>
    <p:extLst>
      <p:ext uri="{BB962C8B-B14F-4D97-AF65-F5344CB8AC3E}">
        <p14:creationId xmlns:p14="http://schemas.microsoft.com/office/powerpoint/2010/main" val="3812490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3915770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11202" y="914402"/>
            <a:ext cx="10968567" cy="987425"/>
          </a:xfrm>
        </p:spPr>
        <p:txBody>
          <a:bodyPr/>
          <a:lstStyle/>
          <a:p>
            <a:r>
              <a:rPr lang="en-US"/>
              <a:t>Click to edit Master title style</a:t>
            </a:r>
          </a:p>
        </p:txBody>
      </p:sp>
      <p:sp>
        <p:nvSpPr>
          <p:cNvPr id="3" name="Rectangle 4"/>
          <p:cNvSpPr>
            <a:spLocks noGrp="1" noChangeArrowheads="1"/>
          </p:cNvSpPr>
          <p:nvPr>
            <p:ph type="sldNum" idx="10"/>
          </p:nvPr>
        </p:nvSpPr>
        <p:spPr>
          <a:xfrm>
            <a:off x="9245602" y="6305552"/>
            <a:ext cx="2840567" cy="473075"/>
          </a:xfrm>
          <a:prstGeom prst="rect">
            <a:avLst/>
          </a:prstGeom>
          <a:ln/>
        </p:spPr>
        <p:txBody>
          <a:bodyPr/>
          <a:lstStyle>
            <a:lvl1pPr>
              <a:defRPr/>
            </a:lvl1pPr>
          </a:lstStyle>
          <a:p>
            <a:pPr defTabSz="1219170">
              <a:defRPr/>
            </a:pPr>
            <a:fld id="{9D80883B-B4BB-4186-8E25-0E0CC9D1B299}" type="slidenum">
              <a:rPr lang="en-US" sz="2400" smtClean="0">
                <a:solidFill>
                  <a:prstClr val="black"/>
                </a:solidFill>
              </a:rPr>
              <a:pPr defTabSz="1219170">
                <a:defRPr/>
              </a:pPr>
              <a:t>‹#›</a:t>
            </a:fld>
            <a:endParaRPr lang="en-US" sz="2400">
              <a:solidFill>
                <a:prstClr val="black"/>
              </a:solidFill>
            </a:endParaRPr>
          </a:p>
        </p:txBody>
      </p:sp>
    </p:spTree>
    <p:extLst>
      <p:ext uri="{BB962C8B-B14F-4D97-AF65-F5344CB8AC3E}">
        <p14:creationId xmlns:p14="http://schemas.microsoft.com/office/powerpoint/2010/main" val="1993517146"/>
      </p:ext>
    </p:extLst>
  </p:cSld>
  <p:clrMapOvr>
    <a:masterClrMapping/>
  </p:clrMapOvr>
  <p:transition spd="slow" advClick="0" advTm="6000">
    <p:zoom/>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Text and Image-2">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2"/>
            <a:ext cx="5240339" cy="48053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D4316C59-5468-754D-8C91-AB326197E576}"/>
              </a:ext>
            </a:extLst>
          </p:cNvPr>
          <p:cNvSpPr>
            <a:spLocks noGrp="1"/>
          </p:cNvSpPr>
          <p:nvPr>
            <p:ph type="ftr" sz="quarter" idx="11"/>
          </p:nvPr>
        </p:nvSpPr>
        <p:spPr/>
        <p:txBody>
          <a:bodyPr/>
          <a:lstStyle/>
          <a:p>
            <a:endParaRPr lang="en-US"/>
          </a:p>
        </p:txBody>
      </p:sp>
      <p:sp>
        <p:nvSpPr>
          <p:cNvPr id="8" name="Picture Placeholder 7">
            <a:extLst>
              <a:ext uri="{FF2B5EF4-FFF2-40B4-BE49-F238E27FC236}">
                <a16:creationId xmlns:a16="http://schemas.microsoft.com/office/drawing/2014/main" id="{7B6FEDAD-611F-AD49-81AC-982C8CA3BBBF}"/>
              </a:ext>
            </a:extLst>
          </p:cNvPr>
          <p:cNvSpPr>
            <a:spLocks noGrp="1"/>
          </p:cNvSpPr>
          <p:nvPr>
            <p:ph type="pic" sz="quarter" idx="13"/>
          </p:nvPr>
        </p:nvSpPr>
        <p:spPr>
          <a:xfrm>
            <a:off x="6265861" y="0"/>
            <a:ext cx="5926139" cy="6858000"/>
          </a:xfrm>
        </p:spPr>
        <p:txBody>
          <a:bodyPr/>
          <a:lstStyle/>
          <a:p>
            <a:r>
              <a:rPr lang="en-US"/>
              <a:t>Click icon to add picture</a:t>
            </a:r>
          </a:p>
        </p:txBody>
      </p:sp>
      <p:sp>
        <p:nvSpPr>
          <p:cNvPr id="2" name="Title 1">
            <a:extLst>
              <a:ext uri="{FF2B5EF4-FFF2-40B4-BE49-F238E27FC236}">
                <a16:creationId xmlns:a16="http://schemas.microsoft.com/office/drawing/2014/main" id="{D136DB0D-AEBF-0345-9ABB-53F960A0064E}"/>
              </a:ext>
            </a:extLst>
          </p:cNvPr>
          <p:cNvSpPr>
            <a:spLocks noGrp="1"/>
          </p:cNvSpPr>
          <p:nvPr>
            <p:ph type="title"/>
          </p:nvPr>
        </p:nvSpPr>
        <p:spPr>
          <a:xfrm>
            <a:off x="685800" y="457200"/>
            <a:ext cx="5240339" cy="576072"/>
          </a:xfrm>
        </p:spPr>
        <p:txBody>
          <a:bodyPr/>
          <a:lstStyle/>
          <a:p>
            <a:r>
              <a:rPr lang="en-US"/>
              <a:t>Click to edit Master title style</a:t>
            </a:r>
          </a:p>
        </p:txBody>
      </p:sp>
      <p:sp>
        <p:nvSpPr>
          <p:cNvPr id="9" name="Text Placeholder 21">
            <a:extLst>
              <a:ext uri="{FF2B5EF4-FFF2-40B4-BE49-F238E27FC236}">
                <a16:creationId xmlns:a16="http://schemas.microsoft.com/office/drawing/2014/main" id="{D50D2D81-892A-7C48-AC57-D115AF6B1752}"/>
              </a:ext>
            </a:extLst>
          </p:cNvPr>
          <p:cNvSpPr>
            <a:spLocks noGrp="1"/>
          </p:cNvSpPr>
          <p:nvPr>
            <p:ph type="body" sz="quarter" idx="16" hasCustomPrompt="1"/>
          </p:nvPr>
        </p:nvSpPr>
        <p:spPr>
          <a:xfrm>
            <a:off x="6265865" y="6661023"/>
            <a:ext cx="5926137" cy="184666"/>
          </a:xfrm>
        </p:spPr>
        <p:txBody>
          <a:bodyPr wrap="square" lIns="91440" tIns="45720" rIns="91440" bIns="45720" anchor="ctr" anchorCtr="0">
            <a:spAutoFit/>
          </a:bodyPr>
          <a:lstStyle>
            <a:lvl1pPr marL="0" indent="0" algn="r">
              <a:buNone/>
              <a:defRPr sz="600" cap="all" spc="75" baseline="0">
                <a:solidFill>
                  <a:schemeClr val="bg1"/>
                </a:solidFill>
              </a:defRPr>
            </a:lvl1pPr>
          </a:lstStyle>
          <a:p>
            <a:pPr lvl="0"/>
            <a:r>
              <a:rPr lang="en-US"/>
              <a:t>Image Credit</a:t>
            </a:r>
          </a:p>
        </p:txBody>
      </p:sp>
    </p:spTree>
    <p:extLst>
      <p:ext uri="{BB962C8B-B14F-4D97-AF65-F5344CB8AC3E}">
        <p14:creationId xmlns:p14="http://schemas.microsoft.com/office/powerpoint/2010/main" val="111772019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90E1EE8-DF62-4E49-8252-4AC73FE2F381}"/>
              </a:ext>
            </a:extLst>
          </p:cNvPr>
          <p:cNvSpPr/>
          <p:nvPr userDrawn="1"/>
        </p:nvSpPr>
        <p:spPr>
          <a:xfrm>
            <a:off x="6853237" y="3929793"/>
            <a:ext cx="5338763" cy="29282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 name="Title 1"/>
          <p:cNvSpPr>
            <a:spLocks noGrp="1"/>
          </p:cNvSpPr>
          <p:nvPr>
            <p:ph type="ctrTitle"/>
          </p:nvPr>
        </p:nvSpPr>
        <p:spPr>
          <a:xfrm>
            <a:off x="7192963" y="1963692"/>
            <a:ext cx="4313237" cy="1846994"/>
          </a:xfrm>
        </p:spPr>
        <p:txBody>
          <a:bodyPr anchor="t">
            <a:noAutofit/>
          </a:bodyPr>
          <a:lstStyle>
            <a:lvl1pPr algn="l">
              <a:defRPr sz="3000" b="0" cap="none" spc="0" baseline="0">
                <a:solidFill>
                  <a:schemeClr val="bg1"/>
                </a:solidFill>
              </a:defRPr>
            </a:lvl1pPr>
          </a:lstStyle>
          <a:p>
            <a:r>
              <a:rPr lang="en-US"/>
              <a:t>Click to edit Master title style</a:t>
            </a:r>
          </a:p>
        </p:txBody>
      </p:sp>
      <p:sp>
        <p:nvSpPr>
          <p:cNvPr id="12" name="Picture Placeholder 11">
            <a:extLst>
              <a:ext uri="{FF2B5EF4-FFF2-40B4-BE49-F238E27FC236}">
                <a16:creationId xmlns:a16="http://schemas.microsoft.com/office/drawing/2014/main" id="{07A17CBF-ED79-8149-94BA-FB1A68EE0398}"/>
              </a:ext>
            </a:extLst>
          </p:cNvPr>
          <p:cNvSpPr>
            <a:spLocks noGrp="1"/>
          </p:cNvSpPr>
          <p:nvPr>
            <p:ph type="pic" sz="quarter" idx="10"/>
          </p:nvPr>
        </p:nvSpPr>
        <p:spPr>
          <a:xfrm>
            <a:off x="1" y="2"/>
            <a:ext cx="6853239" cy="6857999"/>
          </a:xfrm>
        </p:spPr>
        <p:txBody>
          <a:bodyPr/>
          <a:lstStyle/>
          <a:p>
            <a:r>
              <a:rPr lang="en-US"/>
              <a:t>Click icon to add picture</a:t>
            </a:r>
          </a:p>
        </p:txBody>
      </p:sp>
      <p:sp>
        <p:nvSpPr>
          <p:cNvPr id="18" name="Text Placeholder 17">
            <a:extLst>
              <a:ext uri="{FF2B5EF4-FFF2-40B4-BE49-F238E27FC236}">
                <a16:creationId xmlns:a16="http://schemas.microsoft.com/office/drawing/2014/main" id="{4A100F13-C285-884E-A44C-3332EF05ABA1}"/>
              </a:ext>
            </a:extLst>
          </p:cNvPr>
          <p:cNvSpPr>
            <a:spLocks noGrp="1"/>
          </p:cNvSpPr>
          <p:nvPr>
            <p:ph type="body" sz="quarter" idx="11" hasCustomPrompt="1"/>
          </p:nvPr>
        </p:nvSpPr>
        <p:spPr>
          <a:xfrm>
            <a:off x="7192964" y="1368442"/>
            <a:ext cx="4313237" cy="335734"/>
          </a:xfrm>
        </p:spPr>
        <p:txBody>
          <a:bodyPr>
            <a:normAutofit/>
          </a:bodyPr>
          <a:lstStyle>
            <a:lvl1pPr marL="0" indent="0">
              <a:buNone/>
              <a:defRPr sz="1100" b="1" cap="all" spc="150" baseline="0">
                <a:solidFill>
                  <a:schemeClr val="bg1"/>
                </a:solidFill>
              </a:defRPr>
            </a:lvl1pPr>
          </a:lstStyle>
          <a:p>
            <a:pPr lvl="0"/>
            <a:r>
              <a:rPr lang="en-US"/>
              <a:t>Insert Date</a:t>
            </a:r>
          </a:p>
        </p:txBody>
      </p:sp>
      <p:pic>
        <p:nvPicPr>
          <p:cNvPr id="19" name="Picture 18">
            <a:extLst>
              <a:ext uri="{FF2B5EF4-FFF2-40B4-BE49-F238E27FC236}">
                <a16:creationId xmlns:a16="http://schemas.microsoft.com/office/drawing/2014/main" id="{1F629579-5999-614B-8EBC-C3D2B394FB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192963" y="6189794"/>
            <a:ext cx="2568060" cy="211330"/>
          </a:xfrm>
          <a:prstGeom prst="rect">
            <a:avLst/>
          </a:prstGeom>
        </p:spPr>
      </p:pic>
      <p:sp>
        <p:nvSpPr>
          <p:cNvPr id="22" name="Text Placeholder 21">
            <a:extLst>
              <a:ext uri="{FF2B5EF4-FFF2-40B4-BE49-F238E27FC236}">
                <a16:creationId xmlns:a16="http://schemas.microsoft.com/office/drawing/2014/main" id="{E9C1D367-65D1-0342-A522-13D9516FABDF}"/>
              </a:ext>
            </a:extLst>
          </p:cNvPr>
          <p:cNvSpPr>
            <a:spLocks noGrp="1"/>
          </p:cNvSpPr>
          <p:nvPr>
            <p:ph type="body" sz="quarter" idx="12"/>
          </p:nvPr>
        </p:nvSpPr>
        <p:spPr>
          <a:xfrm>
            <a:off x="7192964" y="4155247"/>
            <a:ext cx="4313237" cy="1654746"/>
          </a:xfrm>
        </p:spPr>
        <p:txBody>
          <a:bodyPr anchor="t">
            <a:normAutofit/>
          </a:bodyPr>
          <a:lstStyle>
            <a:lvl1pPr marL="0" indent="0">
              <a:lnSpc>
                <a:spcPct val="120000"/>
              </a:lnSpc>
              <a:spcBef>
                <a:spcPts val="0"/>
              </a:spcBef>
              <a:buNone/>
              <a:defRPr sz="1400">
                <a:solidFill>
                  <a:schemeClr val="bg1"/>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a:t>Edit Master text styles</a:t>
            </a:r>
          </a:p>
        </p:txBody>
      </p:sp>
      <p:sp>
        <p:nvSpPr>
          <p:cNvPr id="9" name="Text Placeholder 21">
            <a:extLst>
              <a:ext uri="{FF2B5EF4-FFF2-40B4-BE49-F238E27FC236}">
                <a16:creationId xmlns:a16="http://schemas.microsoft.com/office/drawing/2014/main" id="{8786C147-035C-5740-B7B1-F83031B24165}"/>
              </a:ext>
            </a:extLst>
          </p:cNvPr>
          <p:cNvSpPr>
            <a:spLocks noGrp="1"/>
          </p:cNvSpPr>
          <p:nvPr>
            <p:ph type="body" sz="quarter" idx="16" hasCustomPrompt="1"/>
          </p:nvPr>
        </p:nvSpPr>
        <p:spPr>
          <a:xfrm>
            <a:off x="1" y="6664100"/>
            <a:ext cx="6853239" cy="184666"/>
          </a:xfrm>
        </p:spPr>
        <p:txBody>
          <a:bodyPr wrap="square" lIns="91440" tIns="45720" rIns="91440" bIns="45720" anchor="ctr" anchorCtr="0">
            <a:spAutoFit/>
          </a:bodyPr>
          <a:lstStyle>
            <a:lvl1pPr marL="0" indent="0" algn="r">
              <a:buNone/>
              <a:defRPr sz="600" cap="all" spc="75" baseline="0">
                <a:solidFill>
                  <a:schemeClr val="bg1"/>
                </a:solidFill>
              </a:defRPr>
            </a:lvl1pPr>
          </a:lstStyle>
          <a:p>
            <a:pPr lvl="0"/>
            <a:r>
              <a:rPr lang="en-US"/>
              <a:t>Image Credit</a:t>
            </a:r>
          </a:p>
        </p:txBody>
      </p:sp>
      <p:sp>
        <p:nvSpPr>
          <p:cNvPr id="14" name="Rectangle 13">
            <a:extLst>
              <a:ext uri="{FF2B5EF4-FFF2-40B4-BE49-F238E27FC236}">
                <a16:creationId xmlns:a16="http://schemas.microsoft.com/office/drawing/2014/main" id="{88883828-E879-FC48-8385-0D7ACE7BEEC9}"/>
              </a:ext>
            </a:extLst>
          </p:cNvPr>
          <p:cNvSpPr/>
          <p:nvPr userDrawn="1"/>
        </p:nvSpPr>
        <p:spPr>
          <a:xfrm>
            <a:off x="7192963" y="1746504"/>
            <a:ext cx="411480" cy="548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Tree>
    <p:extLst>
      <p:ext uri="{BB962C8B-B14F-4D97-AF65-F5344CB8AC3E}">
        <p14:creationId xmlns:p14="http://schemas.microsoft.com/office/powerpoint/2010/main" val="424619951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le Slide-ALT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65960"/>
            <a:ext cx="4313237" cy="1846994"/>
          </a:xfrm>
        </p:spPr>
        <p:txBody>
          <a:bodyPr anchor="t">
            <a:noAutofit/>
          </a:bodyPr>
          <a:lstStyle>
            <a:lvl1pPr algn="l">
              <a:defRPr sz="3000" b="0" cap="none" spc="0" baseline="0">
                <a:solidFill>
                  <a:schemeClr val="bg1"/>
                </a:solidFill>
              </a:defRPr>
            </a:lvl1pPr>
          </a:lstStyle>
          <a:p>
            <a:r>
              <a:rPr lang="en-US"/>
              <a:t>Click to edit Master title style</a:t>
            </a:r>
          </a:p>
        </p:txBody>
      </p:sp>
      <p:sp>
        <p:nvSpPr>
          <p:cNvPr id="12" name="Picture Placeholder 11">
            <a:extLst>
              <a:ext uri="{FF2B5EF4-FFF2-40B4-BE49-F238E27FC236}">
                <a16:creationId xmlns:a16="http://schemas.microsoft.com/office/drawing/2014/main" id="{07A17CBF-ED79-8149-94BA-FB1A68EE0398}"/>
              </a:ext>
            </a:extLst>
          </p:cNvPr>
          <p:cNvSpPr>
            <a:spLocks noGrp="1"/>
          </p:cNvSpPr>
          <p:nvPr>
            <p:ph type="pic" sz="quarter" idx="10"/>
          </p:nvPr>
        </p:nvSpPr>
        <p:spPr>
          <a:xfrm>
            <a:off x="5338762" y="2"/>
            <a:ext cx="6853239" cy="6857999"/>
          </a:xfrm>
        </p:spPr>
        <p:txBody>
          <a:bodyPr/>
          <a:lstStyle/>
          <a:p>
            <a:r>
              <a:rPr lang="en-US"/>
              <a:t>Click icon to add picture</a:t>
            </a:r>
          </a:p>
        </p:txBody>
      </p:sp>
      <p:sp>
        <p:nvSpPr>
          <p:cNvPr id="18" name="Text Placeholder 17">
            <a:extLst>
              <a:ext uri="{FF2B5EF4-FFF2-40B4-BE49-F238E27FC236}">
                <a16:creationId xmlns:a16="http://schemas.microsoft.com/office/drawing/2014/main" id="{4A100F13-C285-884E-A44C-3332EF05ABA1}"/>
              </a:ext>
            </a:extLst>
          </p:cNvPr>
          <p:cNvSpPr>
            <a:spLocks noGrp="1"/>
          </p:cNvSpPr>
          <p:nvPr>
            <p:ph type="body" sz="quarter" idx="11" hasCustomPrompt="1"/>
          </p:nvPr>
        </p:nvSpPr>
        <p:spPr>
          <a:xfrm>
            <a:off x="685800" y="1368442"/>
            <a:ext cx="4313237" cy="335734"/>
          </a:xfrm>
        </p:spPr>
        <p:txBody>
          <a:bodyPr>
            <a:normAutofit/>
          </a:bodyPr>
          <a:lstStyle>
            <a:lvl1pPr marL="0" indent="0">
              <a:buNone/>
              <a:defRPr sz="1100" b="1" cap="all" spc="150" baseline="0">
                <a:solidFill>
                  <a:schemeClr val="bg1"/>
                </a:solidFill>
              </a:defRPr>
            </a:lvl1pPr>
          </a:lstStyle>
          <a:p>
            <a:pPr lvl="0"/>
            <a:r>
              <a:rPr lang="en-US"/>
              <a:t>Insert Date</a:t>
            </a:r>
          </a:p>
        </p:txBody>
      </p:sp>
      <p:sp>
        <p:nvSpPr>
          <p:cNvPr id="22" name="Text Placeholder 21">
            <a:extLst>
              <a:ext uri="{FF2B5EF4-FFF2-40B4-BE49-F238E27FC236}">
                <a16:creationId xmlns:a16="http://schemas.microsoft.com/office/drawing/2014/main" id="{E9C1D367-65D1-0342-A522-13D9516FABDF}"/>
              </a:ext>
            </a:extLst>
          </p:cNvPr>
          <p:cNvSpPr>
            <a:spLocks noGrp="1"/>
          </p:cNvSpPr>
          <p:nvPr>
            <p:ph type="body" sz="quarter" idx="12"/>
          </p:nvPr>
        </p:nvSpPr>
        <p:spPr>
          <a:xfrm>
            <a:off x="685800" y="4155247"/>
            <a:ext cx="4313237" cy="1654746"/>
          </a:xfrm>
        </p:spPr>
        <p:txBody>
          <a:bodyPr anchor="t">
            <a:normAutofit/>
          </a:bodyPr>
          <a:lstStyle>
            <a:lvl1pPr marL="0" indent="0">
              <a:lnSpc>
                <a:spcPct val="120000"/>
              </a:lnSpc>
              <a:spcBef>
                <a:spcPts val="0"/>
              </a:spcBef>
              <a:buNone/>
              <a:defRPr sz="140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a:t>Edit Master text styles</a:t>
            </a:r>
          </a:p>
        </p:txBody>
      </p:sp>
      <p:sp>
        <p:nvSpPr>
          <p:cNvPr id="8" name="Text Placeholder 21">
            <a:extLst>
              <a:ext uri="{FF2B5EF4-FFF2-40B4-BE49-F238E27FC236}">
                <a16:creationId xmlns:a16="http://schemas.microsoft.com/office/drawing/2014/main" id="{4D8F5286-DDBB-AF41-9F30-41F469DE9798}"/>
              </a:ext>
            </a:extLst>
          </p:cNvPr>
          <p:cNvSpPr>
            <a:spLocks noGrp="1"/>
          </p:cNvSpPr>
          <p:nvPr>
            <p:ph type="body" sz="quarter" idx="16" hasCustomPrompt="1"/>
          </p:nvPr>
        </p:nvSpPr>
        <p:spPr>
          <a:xfrm>
            <a:off x="6265865" y="6661023"/>
            <a:ext cx="5926137" cy="184666"/>
          </a:xfrm>
        </p:spPr>
        <p:txBody>
          <a:bodyPr wrap="square" lIns="91440" tIns="45720" rIns="91440" bIns="45720" anchor="ctr" anchorCtr="0">
            <a:spAutoFit/>
          </a:bodyPr>
          <a:lstStyle>
            <a:lvl1pPr marL="0" indent="0" algn="r">
              <a:buNone/>
              <a:defRPr sz="600" cap="all" spc="75" baseline="0">
                <a:solidFill>
                  <a:schemeClr val="bg1"/>
                </a:solidFill>
              </a:defRPr>
            </a:lvl1pPr>
          </a:lstStyle>
          <a:p>
            <a:pPr lvl="0"/>
            <a:r>
              <a:rPr lang="en-US"/>
              <a:t>Image Credit</a:t>
            </a:r>
          </a:p>
        </p:txBody>
      </p:sp>
      <p:sp>
        <p:nvSpPr>
          <p:cNvPr id="17" name="Rectangle 16">
            <a:extLst>
              <a:ext uri="{FF2B5EF4-FFF2-40B4-BE49-F238E27FC236}">
                <a16:creationId xmlns:a16="http://schemas.microsoft.com/office/drawing/2014/main" id="{0F7422FD-0BE7-7D43-9996-1D640731BA36}"/>
              </a:ext>
            </a:extLst>
          </p:cNvPr>
          <p:cNvSpPr/>
          <p:nvPr userDrawn="1"/>
        </p:nvSpPr>
        <p:spPr>
          <a:xfrm>
            <a:off x="685800" y="1746504"/>
            <a:ext cx="411480" cy="548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10" name="Picture 9">
            <a:extLst>
              <a:ext uri="{FF2B5EF4-FFF2-40B4-BE49-F238E27FC236}">
                <a16:creationId xmlns:a16="http://schemas.microsoft.com/office/drawing/2014/main" id="{A9CE51D8-DC42-D241-AD12-153DCFB9A98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799" y="6205737"/>
            <a:ext cx="2568060" cy="211330"/>
          </a:xfrm>
          <a:prstGeom prst="rect">
            <a:avLst/>
          </a:prstGeom>
        </p:spPr>
      </p:pic>
    </p:spTree>
    <p:extLst>
      <p:ext uri="{BB962C8B-B14F-4D97-AF65-F5344CB8AC3E}">
        <p14:creationId xmlns:p14="http://schemas.microsoft.com/office/powerpoint/2010/main" val="221940337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le Slide-ALT2">
    <p:bg>
      <p:bgPr>
        <a:solidFill>
          <a:schemeClr val="accent1"/>
        </a:solidFill>
        <a:effectLst/>
      </p:bgPr>
    </p:bg>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4A100F13-C285-884E-A44C-3332EF05ABA1}"/>
              </a:ext>
            </a:extLst>
          </p:cNvPr>
          <p:cNvSpPr>
            <a:spLocks noGrp="1"/>
          </p:cNvSpPr>
          <p:nvPr>
            <p:ph type="body" sz="quarter" idx="11" hasCustomPrompt="1"/>
          </p:nvPr>
        </p:nvSpPr>
        <p:spPr>
          <a:xfrm>
            <a:off x="1271588" y="1368442"/>
            <a:ext cx="4944269" cy="335734"/>
          </a:xfrm>
        </p:spPr>
        <p:txBody>
          <a:bodyPr>
            <a:normAutofit/>
          </a:bodyPr>
          <a:lstStyle>
            <a:lvl1pPr marL="0" indent="0">
              <a:buNone/>
              <a:defRPr sz="1100" b="1" cap="all" spc="150" baseline="0">
                <a:solidFill>
                  <a:schemeClr val="bg1"/>
                </a:solidFill>
              </a:defRPr>
            </a:lvl1pPr>
          </a:lstStyle>
          <a:p>
            <a:pPr lvl="0"/>
            <a:r>
              <a:rPr lang="en-US"/>
              <a:t>Insert Date</a:t>
            </a:r>
          </a:p>
        </p:txBody>
      </p:sp>
      <p:sp>
        <p:nvSpPr>
          <p:cNvPr id="10" name="Rectangle 9">
            <a:extLst>
              <a:ext uri="{FF2B5EF4-FFF2-40B4-BE49-F238E27FC236}">
                <a16:creationId xmlns:a16="http://schemas.microsoft.com/office/drawing/2014/main" id="{E4AA8417-EE9F-424B-AA64-F8FA1B631888}"/>
              </a:ext>
            </a:extLst>
          </p:cNvPr>
          <p:cNvSpPr/>
          <p:nvPr userDrawn="1"/>
        </p:nvSpPr>
        <p:spPr>
          <a:xfrm>
            <a:off x="0" y="0"/>
            <a:ext cx="6858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 name="Picture Placeholder 3">
            <a:extLst>
              <a:ext uri="{FF2B5EF4-FFF2-40B4-BE49-F238E27FC236}">
                <a16:creationId xmlns:a16="http://schemas.microsoft.com/office/drawing/2014/main" id="{22650244-9418-1F4B-8602-415582C33C81}"/>
              </a:ext>
            </a:extLst>
          </p:cNvPr>
          <p:cNvSpPr>
            <a:spLocks noGrp="1"/>
          </p:cNvSpPr>
          <p:nvPr>
            <p:ph type="pic" sz="quarter" idx="12"/>
          </p:nvPr>
        </p:nvSpPr>
        <p:spPr>
          <a:xfrm>
            <a:off x="7192964" y="0"/>
            <a:ext cx="4999037" cy="6858000"/>
          </a:xfrm>
        </p:spPr>
        <p:txBody>
          <a:bodyPr/>
          <a:lstStyle/>
          <a:p>
            <a:r>
              <a:rPr lang="en-US"/>
              <a:t>Click icon to add picture</a:t>
            </a:r>
          </a:p>
        </p:txBody>
      </p:sp>
      <p:sp>
        <p:nvSpPr>
          <p:cNvPr id="7" name="Text Placeholder 21">
            <a:extLst>
              <a:ext uri="{FF2B5EF4-FFF2-40B4-BE49-F238E27FC236}">
                <a16:creationId xmlns:a16="http://schemas.microsoft.com/office/drawing/2014/main" id="{C3DF5B39-F432-B645-8261-CBBD1A68894F}"/>
              </a:ext>
            </a:extLst>
          </p:cNvPr>
          <p:cNvSpPr>
            <a:spLocks noGrp="1"/>
          </p:cNvSpPr>
          <p:nvPr>
            <p:ph type="body" sz="quarter" idx="16" hasCustomPrompt="1"/>
          </p:nvPr>
        </p:nvSpPr>
        <p:spPr>
          <a:xfrm>
            <a:off x="7192963" y="6664101"/>
            <a:ext cx="4999037" cy="184666"/>
          </a:xfrm>
        </p:spPr>
        <p:txBody>
          <a:bodyPr wrap="square" lIns="91440" tIns="45720" rIns="91440" bIns="45720" anchor="ctr" anchorCtr="0">
            <a:spAutoFit/>
          </a:bodyPr>
          <a:lstStyle>
            <a:lvl1pPr marL="0" indent="0" algn="r">
              <a:buNone/>
              <a:defRPr sz="600" cap="all" spc="75" baseline="0">
                <a:solidFill>
                  <a:schemeClr val="bg1"/>
                </a:solidFill>
              </a:defRPr>
            </a:lvl1pPr>
          </a:lstStyle>
          <a:p>
            <a:pPr lvl="0"/>
            <a:r>
              <a:rPr lang="en-US"/>
              <a:t>Image Credit</a:t>
            </a:r>
          </a:p>
        </p:txBody>
      </p:sp>
      <p:sp>
        <p:nvSpPr>
          <p:cNvPr id="9" name="Rectangle 8">
            <a:extLst>
              <a:ext uri="{FF2B5EF4-FFF2-40B4-BE49-F238E27FC236}">
                <a16:creationId xmlns:a16="http://schemas.microsoft.com/office/drawing/2014/main" id="{5A223B63-BACA-BE46-9087-858D5CBDC64A}"/>
              </a:ext>
            </a:extLst>
          </p:cNvPr>
          <p:cNvSpPr/>
          <p:nvPr userDrawn="1"/>
        </p:nvSpPr>
        <p:spPr>
          <a:xfrm>
            <a:off x="1271588" y="1760847"/>
            <a:ext cx="411480" cy="548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8" name="Picture 7">
            <a:extLst>
              <a:ext uri="{FF2B5EF4-FFF2-40B4-BE49-F238E27FC236}">
                <a16:creationId xmlns:a16="http://schemas.microsoft.com/office/drawing/2014/main" id="{122534F2-1CA2-2940-B48C-22C5BC4AEBC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71587" y="6180596"/>
            <a:ext cx="2568060" cy="211330"/>
          </a:xfrm>
          <a:prstGeom prst="rect">
            <a:avLst/>
          </a:prstGeom>
        </p:spPr>
      </p:pic>
    </p:spTree>
    <p:extLst>
      <p:ext uri="{BB962C8B-B14F-4D97-AF65-F5344CB8AC3E}">
        <p14:creationId xmlns:p14="http://schemas.microsoft.com/office/powerpoint/2010/main" val="105938612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le Slide-ALT3">
    <p:bg>
      <p:bgPr>
        <a:solidFill>
          <a:schemeClr val="accent1"/>
        </a:solidFill>
        <a:effectLst/>
      </p:bgPr>
    </p:bg>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4A100F13-C285-884E-A44C-3332EF05ABA1}"/>
              </a:ext>
            </a:extLst>
          </p:cNvPr>
          <p:cNvSpPr>
            <a:spLocks noGrp="1"/>
          </p:cNvSpPr>
          <p:nvPr>
            <p:ph type="body" sz="quarter" idx="11" hasCustomPrompt="1"/>
          </p:nvPr>
        </p:nvSpPr>
        <p:spPr>
          <a:xfrm>
            <a:off x="1271588" y="1368442"/>
            <a:ext cx="4944269" cy="335734"/>
          </a:xfrm>
        </p:spPr>
        <p:txBody>
          <a:bodyPr>
            <a:normAutofit/>
          </a:bodyPr>
          <a:lstStyle>
            <a:lvl1pPr marL="0" indent="0">
              <a:buNone/>
              <a:defRPr sz="1100" b="1" cap="all" spc="150" baseline="0">
                <a:solidFill>
                  <a:schemeClr val="bg1"/>
                </a:solidFill>
              </a:defRPr>
            </a:lvl1pPr>
          </a:lstStyle>
          <a:p>
            <a:pPr lvl="0"/>
            <a:r>
              <a:rPr lang="en-US"/>
              <a:t>Insert Date</a:t>
            </a:r>
          </a:p>
        </p:txBody>
      </p:sp>
      <p:sp>
        <p:nvSpPr>
          <p:cNvPr id="10" name="Rectangle 9">
            <a:extLst>
              <a:ext uri="{FF2B5EF4-FFF2-40B4-BE49-F238E27FC236}">
                <a16:creationId xmlns:a16="http://schemas.microsoft.com/office/drawing/2014/main" id="{E4AA8417-EE9F-424B-AA64-F8FA1B631888}"/>
              </a:ext>
            </a:extLst>
          </p:cNvPr>
          <p:cNvSpPr/>
          <p:nvPr userDrawn="1"/>
        </p:nvSpPr>
        <p:spPr>
          <a:xfrm>
            <a:off x="0" y="0"/>
            <a:ext cx="6858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9" name="Rectangle 8">
            <a:extLst>
              <a:ext uri="{FF2B5EF4-FFF2-40B4-BE49-F238E27FC236}">
                <a16:creationId xmlns:a16="http://schemas.microsoft.com/office/drawing/2014/main" id="{5A223B63-BACA-BE46-9087-858D5CBDC64A}"/>
              </a:ext>
            </a:extLst>
          </p:cNvPr>
          <p:cNvSpPr/>
          <p:nvPr userDrawn="1"/>
        </p:nvSpPr>
        <p:spPr>
          <a:xfrm>
            <a:off x="1271588" y="1760847"/>
            <a:ext cx="411480" cy="548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8" name="Picture 7">
            <a:extLst>
              <a:ext uri="{FF2B5EF4-FFF2-40B4-BE49-F238E27FC236}">
                <a16:creationId xmlns:a16="http://schemas.microsoft.com/office/drawing/2014/main" id="{296690EB-2636-E743-A099-75A1ED4E7CD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71589" y="987392"/>
            <a:ext cx="2568060" cy="211330"/>
          </a:xfrm>
          <a:prstGeom prst="rect">
            <a:avLst/>
          </a:prstGeom>
        </p:spPr>
      </p:pic>
    </p:spTree>
    <p:extLst>
      <p:ext uri="{BB962C8B-B14F-4D97-AF65-F5344CB8AC3E}">
        <p14:creationId xmlns:p14="http://schemas.microsoft.com/office/powerpoint/2010/main" val="313991760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3671B2-621F-D34F-A8A0-D4D1A7E202C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4316C59-5468-754D-8C91-AB326197E5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658141-F0AC-704D-9680-E75460E7026C}"/>
              </a:ext>
            </a:extLst>
          </p:cNvPr>
          <p:cNvSpPr>
            <a:spLocks noGrp="1"/>
          </p:cNvSpPr>
          <p:nvPr>
            <p:ph type="sldNum" sz="quarter" idx="12"/>
          </p:nvPr>
        </p:nvSpPr>
        <p:spPr/>
        <p:txBody>
          <a:bodyPr/>
          <a:lstStyle/>
          <a:p>
            <a:fld id="{F98463DB-7B07-6943-80E3-B9A8273C7E22}" type="slidenum">
              <a:rPr lang="en-US" smtClean="0"/>
              <a:pPr/>
              <a:t>‹#›</a:t>
            </a:fld>
            <a:endParaRPr lang="en-US"/>
          </a:p>
        </p:txBody>
      </p:sp>
      <p:sp>
        <p:nvSpPr>
          <p:cNvPr id="7" name="Title 6">
            <a:extLst>
              <a:ext uri="{FF2B5EF4-FFF2-40B4-BE49-F238E27FC236}">
                <a16:creationId xmlns:a16="http://schemas.microsoft.com/office/drawing/2014/main" id="{6C74025B-E291-9E42-97AF-0F5A6CFB0D0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632710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Collag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03671B2-621F-D34F-A8A0-D4D1A7E202C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4316C59-5468-754D-8C91-AB326197E5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658141-F0AC-704D-9680-E75460E7026C}"/>
              </a:ext>
            </a:extLst>
          </p:cNvPr>
          <p:cNvSpPr>
            <a:spLocks noGrp="1"/>
          </p:cNvSpPr>
          <p:nvPr>
            <p:ph type="sldNum" sz="quarter" idx="12"/>
          </p:nvPr>
        </p:nvSpPr>
        <p:spPr/>
        <p:txBody>
          <a:bodyPr/>
          <a:lstStyle/>
          <a:p>
            <a:fld id="{F98463DB-7B07-6943-80E3-B9A8273C7E22}" type="slidenum">
              <a:rPr lang="en-US" smtClean="0"/>
              <a:pPr/>
              <a:t>‹#›</a:t>
            </a:fld>
            <a:endParaRPr lang="en-US"/>
          </a:p>
        </p:txBody>
      </p:sp>
      <p:sp>
        <p:nvSpPr>
          <p:cNvPr id="7" name="Title 6">
            <a:extLst>
              <a:ext uri="{FF2B5EF4-FFF2-40B4-BE49-F238E27FC236}">
                <a16:creationId xmlns:a16="http://schemas.microsoft.com/office/drawing/2014/main" id="{6C74025B-E291-9E42-97AF-0F5A6CFB0D08}"/>
              </a:ext>
            </a:extLst>
          </p:cNvPr>
          <p:cNvSpPr>
            <a:spLocks noGrp="1"/>
          </p:cNvSpPr>
          <p:nvPr>
            <p:ph type="title"/>
          </p:nvPr>
        </p:nvSpPr>
        <p:spPr/>
        <p:txBody>
          <a:bodyPr/>
          <a:lstStyle/>
          <a:p>
            <a:r>
              <a:rPr lang="en-US"/>
              <a:t>Click to edit Master title style</a:t>
            </a:r>
          </a:p>
        </p:txBody>
      </p:sp>
      <p:sp>
        <p:nvSpPr>
          <p:cNvPr id="8" name="Picture Placeholder 7">
            <a:extLst>
              <a:ext uri="{FF2B5EF4-FFF2-40B4-BE49-F238E27FC236}">
                <a16:creationId xmlns:a16="http://schemas.microsoft.com/office/drawing/2014/main" id="{0FC16130-2992-0646-BAA0-040B6A2F75AC}"/>
              </a:ext>
            </a:extLst>
          </p:cNvPr>
          <p:cNvSpPr>
            <a:spLocks noGrp="1"/>
          </p:cNvSpPr>
          <p:nvPr>
            <p:ph type="pic" sz="quarter" idx="13"/>
          </p:nvPr>
        </p:nvSpPr>
        <p:spPr>
          <a:xfrm>
            <a:off x="685800" y="1288028"/>
            <a:ext cx="2498839" cy="2388777"/>
          </a:xfrm>
        </p:spPr>
        <p:txBody>
          <a:bodyPr/>
          <a:lstStyle/>
          <a:p>
            <a:r>
              <a:rPr lang="en-US"/>
              <a:t>Click icon to add picture</a:t>
            </a:r>
          </a:p>
        </p:txBody>
      </p:sp>
      <p:sp>
        <p:nvSpPr>
          <p:cNvPr id="9" name="Picture Placeholder 7">
            <a:extLst>
              <a:ext uri="{FF2B5EF4-FFF2-40B4-BE49-F238E27FC236}">
                <a16:creationId xmlns:a16="http://schemas.microsoft.com/office/drawing/2014/main" id="{E4262B76-99F4-8A4C-A559-07AC11AD087B}"/>
              </a:ext>
            </a:extLst>
          </p:cNvPr>
          <p:cNvSpPr>
            <a:spLocks noGrp="1"/>
          </p:cNvSpPr>
          <p:nvPr>
            <p:ph type="pic" sz="quarter" idx="14"/>
          </p:nvPr>
        </p:nvSpPr>
        <p:spPr>
          <a:xfrm>
            <a:off x="4665890" y="3776055"/>
            <a:ext cx="2147871" cy="2388777"/>
          </a:xfrm>
        </p:spPr>
        <p:txBody>
          <a:bodyPr/>
          <a:lstStyle/>
          <a:p>
            <a:r>
              <a:rPr lang="en-US"/>
              <a:t>Click icon to add picture</a:t>
            </a:r>
          </a:p>
        </p:txBody>
      </p:sp>
      <p:sp>
        <p:nvSpPr>
          <p:cNvPr id="10" name="Picture Placeholder 7">
            <a:extLst>
              <a:ext uri="{FF2B5EF4-FFF2-40B4-BE49-F238E27FC236}">
                <a16:creationId xmlns:a16="http://schemas.microsoft.com/office/drawing/2014/main" id="{AACCB439-BFD0-644E-9C13-C8A1B0518805}"/>
              </a:ext>
            </a:extLst>
          </p:cNvPr>
          <p:cNvSpPr>
            <a:spLocks noGrp="1"/>
          </p:cNvSpPr>
          <p:nvPr>
            <p:ph type="pic" sz="quarter" idx="15"/>
          </p:nvPr>
        </p:nvSpPr>
        <p:spPr>
          <a:xfrm>
            <a:off x="3296263" y="1288028"/>
            <a:ext cx="3879359" cy="2388777"/>
          </a:xfrm>
        </p:spPr>
        <p:txBody>
          <a:bodyPr/>
          <a:lstStyle/>
          <a:p>
            <a:r>
              <a:rPr lang="en-US"/>
              <a:t>Click icon to add picture</a:t>
            </a:r>
          </a:p>
        </p:txBody>
      </p:sp>
      <p:sp>
        <p:nvSpPr>
          <p:cNvPr id="11" name="Picture Placeholder 7">
            <a:extLst>
              <a:ext uri="{FF2B5EF4-FFF2-40B4-BE49-F238E27FC236}">
                <a16:creationId xmlns:a16="http://schemas.microsoft.com/office/drawing/2014/main" id="{116AD1B3-6049-CE4D-9B33-94AA8CB2EAF6}"/>
              </a:ext>
            </a:extLst>
          </p:cNvPr>
          <p:cNvSpPr>
            <a:spLocks noGrp="1"/>
          </p:cNvSpPr>
          <p:nvPr>
            <p:ph type="pic" sz="quarter" idx="16"/>
          </p:nvPr>
        </p:nvSpPr>
        <p:spPr>
          <a:xfrm>
            <a:off x="685801" y="3776055"/>
            <a:ext cx="3879359" cy="2388777"/>
          </a:xfrm>
        </p:spPr>
        <p:txBody>
          <a:bodyPr/>
          <a:lstStyle/>
          <a:p>
            <a:r>
              <a:rPr lang="en-US"/>
              <a:t>Click icon to add picture</a:t>
            </a:r>
          </a:p>
        </p:txBody>
      </p:sp>
      <p:sp>
        <p:nvSpPr>
          <p:cNvPr id="12" name="Picture Placeholder 7">
            <a:extLst>
              <a:ext uri="{FF2B5EF4-FFF2-40B4-BE49-F238E27FC236}">
                <a16:creationId xmlns:a16="http://schemas.microsoft.com/office/drawing/2014/main" id="{56E36758-758C-9344-89C6-D1A5A79EC5E9}"/>
              </a:ext>
            </a:extLst>
          </p:cNvPr>
          <p:cNvSpPr>
            <a:spLocks noGrp="1"/>
          </p:cNvSpPr>
          <p:nvPr>
            <p:ph type="pic" sz="quarter" idx="17"/>
          </p:nvPr>
        </p:nvSpPr>
        <p:spPr>
          <a:xfrm>
            <a:off x="6914491" y="3776055"/>
            <a:ext cx="2770284" cy="2388777"/>
          </a:xfrm>
        </p:spPr>
        <p:txBody>
          <a:bodyPr/>
          <a:lstStyle/>
          <a:p>
            <a:r>
              <a:rPr lang="en-US"/>
              <a:t>Click icon to add picture</a:t>
            </a:r>
          </a:p>
        </p:txBody>
      </p:sp>
      <p:sp>
        <p:nvSpPr>
          <p:cNvPr id="13" name="Picture Placeholder 7">
            <a:extLst>
              <a:ext uri="{FF2B5EF4-FFF2-40B4-BE49-F238E27FC236}">
                <a16:creationId xmlns:a16="http://schemas.microsoft.com/office/drawing/2014/main" id="{91574383-9529-ED4D-92DB-96AD5908D890}"/>
              </a:ext>
            </a:extLst>
          </p:cNvPr>
          <p:cNvSpPr>
            <a:spLocks noGrp="1"/>
          </p:cNvSpPr>
          <p:nvPr>
            <p:ph type="pic" sz="quarter" idx="18"/>
          </p:nvPr>
        </p:nvSpPr>
        <p:spPr>
          <a:xfrm>
            <a:off x="9785508" y="3776055"/>
            <a:ext cx="1720693" cy="2388777"/>
          </a:xfrm>
        </p:spPr>
        <p:txBody>
          <a:bodyPr/>
          <a:lstStyle/>
          <a:p>
            <a:r>
              <a:rPr lang="en-US"/>
              <a:t>Click icon to add picture</a:t>
            </a:r>
          </a:p>
        </p:txBody>
      </p:sp>
      <p:sp>
        <p:nvSpPr>
          <p:cNvPr id="14" name="Picture Placeholder 7">
            <a:extLst>
              <a:ext uri="{FF2B5EF4-FFF2-40B4-BE49-F238E27FC236}">
                <a16:creationId xmlns:a16="http://schemas.microsoft.com/office/drawing/2014/main" id="{C12A26FD-8B73-8C4B-A9E4-A5A8F462673F}"/>
              </a:ext>
            </a:extLst>
          </p:cNvPr>
          <p:cNvSpPr>
            <a:spLocks noGrp="1"/>
          </p:cNvSpPr>
          <p:nvPr>
            <p:ph type="pic" sz="quarter" idx="19"/>
          </p:nvPr>
        </p:nvSpPr>
        <p:spPr>
          <a:xfrm>
            <a:off x="7287245" y="1289631"/>
            <a:ext cx="4218955" cy="2388777"/>
          </a:xfrm>
        </p:spPr>
        <p:txBody>
          <a:bodyPr/>
          <a:lstStyle/>
          <a:p>
            <a:r>
              <a:rPr lang="en-US"/>
              <a:t>Click icon to add picture</a:t>
            </a:r>
          </a:p>
        </p:txBody>
      </p:sp>
    </p:spTree>
    <p:extLst>
      <p:ext uri="{BB962C8B-B14F-4D97-AF65-F5344CB8AC3E}">
        <p14:creationId xmlns:p14="http://schemas.microsoft.com/office/powerpoint/2010/main" val="234739499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790700"/>
            <a:ext cx="10820400" cy="4381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3671B2-621F-D34F-A8A0-D4D1A7E202C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4316C59-5468-754D-8C91-AB326197E5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658141-F0AC-704D-9680-E75460E7026C}"/>
              </a:ext>
            </a:extLst>
          </p:cNvPr>
          <p:cNvSpPr>
            <a:spLocks noGrp="1"/>
          </p:cNvSpPr>
          <p:nvPr>
            <p:ph type="sldNum" sz="quarter" idx="12"/>
          </p:nvPr>
        </p:nvSpPr>
        <p:spPr/>
        <p:txBody>
          <a:bodyPr/>
          <a:lstStyle/>
          <a:p>
            <a:fld id="{F98463DB-7B07-6943-80E3-B9A8273C7E22}" type="slidenum">
              <a:rPr lang="en-US" smtClean="0"/>
              <a:pPr/>
              <a:t>‹#›</a:t>
            </a:fld>
            <a:endParaRPr lang="en-US"/>
          </a:p>
        </p:txBody>
      </p:sp>
      <p:sp>
        <p:nvSpPr>
          <p:cNvPr id="8" name="Text Placeholder 7">
            <a:extLst>
              <a:ext uri="{FF2B5EF4-FFF2-40B4-BE49-F238E27FC236}">
                <a16:creationId xmlns:a16="http://schemas.microsoft.com/office/drawing/2014/main" id="{8A8519F9-309E-7148-8CE4-7B12E00E649E}"/>
              </a:ext>
            </a:extLst>
          </p:cNvPr>
          <p:cNvSpPr>
            <a:spLocks noGrp="1"/>
          </p:cNvSpPr>
          <p:nvPr>
            <p:ph type="body" sz="quarter" idx="13"/>
          </p:nvPr>
        </p:nvSpPr>
        <p:spPr>
          <a:xfrm>
            <a:off x="685800" y="1182359"/>
            <a:ext cx="10820400" cy="457200"/>
          </a:xfrm>
        </p:spPr>
        <p:txBody>
          <a:bodyPr>
            <a:normAutofit/>
          </a:bodyPr>
          <a:lstStyle>
            <a:lvl1pPr marL="0" indent="0">
              <a:buNone/>
              <a:defRPr sz="1700">
                <a:solidFill>
                  <a:schemeClr val="accent2"/>
                </a:solidFill>
              </a:defRPr>
            </a:lvl1pPr>
          </a:lstStyle>
          <a:p>
            <a:pPr lvl="0"/>
            <a:r>
              <a:rPr lang="en-US"/>
              <a:t>Edit Master text styles</a:t>
            </a:r>
          </a:p>
        </p:txBody>
      </p:sp>
      <p:sp>
        <p:nvSpPr>
          <p:cNvPr id="9" name="Title 8">
            <a:extLst>
              <a:ext uri="{FF2B5EF4-FFF2-40B4-BE49-F238E27FC236}">
                <a16:creationId xmlns:a16="http://schemas.microsoft.com/office/drawing/2014/main" id="{AEFAC9C6-DB71-0E4D-AA49-0ED18BDFA49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7479075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2"/>
            <a:ext cx="5240339" cy="48053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3671B2-621F-D34F-A8A0-D4D1A7E202C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4316C59-5468-754D-8C91-AB326197E5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658141-F0AC-704D-9680-E75460E7026C}"/>
              </a:ext>
            </a:extLst>
          </p:cNvPr>
          <p:cNvSpPr>
            <a:spLocks noGrp="1"/>
          </p:cNvSpPr>
          <p:nvPr>
            <p:ph type="sldNum" sz="quarter" idx="12"/>
          </p:nvPr>
        </p:nvSpPr>
        <p:spPr/>
        <p:txBody>
          <a:bodyPr/>
          <a:lstStyle/>
          <a:p>
            <a:fld id="{F98463DB-7B07-6943-80E3-B9A8273C7E22}" type="slidenum">
              <a:rPr lang="en-US" smtClean="0"/>
              <a:pPr/>
              <a:t>‹#›</a:t>
            </a:fld>
            <a:endParaRPr lang="en-US"/>
          </a:p>
        </p:txBody>
      </p:sp>
      <p:sp>
        <p:nvSpPr>
          <p:cNvPr id="8" name="Picture Placeholder 7">
            <a:extLst>
              <a:ext uri="{FF2B5EF4-FFF2-40B4-BE49-F238E27FC236}">
                <a16:creationId xmlns:a16="http://schemas.microsoft.com/office/drawing/2014/main" id="{7B6FEDAD-611F-AD49-81AC-982C8CA3BBBF}"/>
              </a:ext>
            </a:extLst>
          </p:cNvPr>
          <p:cNvSpPr>
            <a:spLocks noGrp="1"/>
          </p:cNvSpPr>
          <p:nvPr>
            <p:ph type="pic" sz="quarter" idx="13"/>
          </p:nvPr>
        </p:nvSpPr>
        <p:spPr>
          <a:xfrm>
            <a:off x="6265864" y="1371602"/>
            <a:ext cx="5240337" cy="4800599"/>
          </a:xfrm>
        </p:spPr>
        <p:txBody>
          <a:bodyPr/>
          <a:lstStyle/>
          <a:p>
            <a:r>
              <a:rPr lang="en-US"/>
              <a:t>Click icon to add picture</a:t>
            </a:r>
          </a:p>
        </p:txBody>
      </p:sp>
      <p:sp>
        <p:nvSpPr>
          <p:cNvPr id="9" name="Title 8">
            <a:extLst>
              <a:ext uri="{FF2B5EF4-FFF2-40B4-BE49-F238E27FC236}">
                <a16:creationId xmlns:a16="http://schemas.microsoft.com/office/drawing/2014/main" id="{5880BBAB-A6CD-7248-9FD2-BD93C61103AE}"/>
              </a:ext>
            </a:extLst>
          </p:cNvPr>
          <p:cNvSpPr>
            <a:spLocks noGrp="1"/>
          </p:cNvSpPr>
          <p:nvPr>
            <p:ph type="title"/>
          </p:nvPr>
        </p:nvSpPr>
        <p:spPr/>
        <p:txBody>
          <a:bodyPr/>
          <a:lstStyle/>
          <a:p>
            <a:r>
              <a:rPr lang="en-US"/>
              <a:t>Click to edit Master title style</a:t>
            </a:r>
          </a:p>
        </p:txBody>
      </p:sp>
      <p:sp>
        <p:nvSpPr>
          <p:cNvPr id="10" name="Text Placeholder 22">
            <a:extLst>
              <a:ext uri="{FF2B5EF4-FFF2-40B4-BE49-F238E27FC236}">
                <a16:creationId xmlns:a16="http://schemas.microsoft.com/office/drawing/2014/main" id="{D864C215-8324-084C-B43F-96167B012A95}"/>
              </a:ext>
            </a:extLst>
          </p:cNvPr>
          <p:cNvSpPr>
            <a:spLocks noGrp="1"/>
          </p:cNvSpPr>
          <p:nvPr>
            <p:ph type="body" sz="quarter" idx="16" hasCustomPrompt="1"/>
          </p:nvPr>
        </p:nvSpPr>
        <p:spPr>
          <a:xfrm>
            <a:off x="6324602" y="5978300"/>
            <a:ext cx="5181599" cy="184666"/>
          </a:xfrm>
        </p:spPr>
        <p:txBody>
          <a:bodyPr wrap="square" lIns="91440" tIns="45720" rIns="91440" bIns="45720" anchor="ctr" anchorCtr="0">
            <a:spAutoFit/>
          </a:bodyPr>
          <a:lstStyle>
            <a:lvl1pPr marL="0" indent="0" algn="r">
              <a:buNone/>
              <a:defRPr sz="600" cap="all" spc="75" baseline="0">
                <a:solidFill>
                  <a:schemeClr val="bg1"/>
                </a:solidFill>
              </a:defRPr>
            </a:lvl1pPr>
          </a:lstStyle>
          <a:p>
            <a:pPr lvl="0"/>
            <a:r>
              <a:rPr lang="en-US"/>
              <a:t>Image Credit</a:t>
            </a:r>
          </a:p>
        </p:txBody>
      </p:sp>
    </p:spTree>
    <p:extLst>
      <p:ext uri="{BB962C8B-B14F-4D97-AF65-F5344CB8AC3E}">
        <p14:creationId xmlns:p14="http://schemas.microsoft.com/office/powerpoint/2010/main" val="328842508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Image-2">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2"/>
            <a:ext cx="5240339" cy="48053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D4316C59-5468-754D-8C91-AB326197E576}"/>
              </a:ext>
            </a:extLst>
          </p:cNvPr>
          <p:cNvSpPr>
            <a:spLocks noGrp="1"/>
          </p:cNvSpPr>
          <p:nvPr>
            <p:ph type="ftr" sz="quarter" idx="11"/>
          </p:nvPr>
        </p:nvSpPr>
        <p:spPr/>
        <p:txBody>
          <a:bodyPr/>
          <a:lstStyle/>
          <a:p>
            <a:endParaRPr lang="en-US"/>
          </a:p>
        </p:txBody>
      </p:sp>
      <p:sp>
        <p:nvSpPr>
          <p:cNvPr id="8" name="Picture Placeholder 7">
            <a:extLst>
              <a:ext uri="{FF2B5EF4-FFF2-40B4-BE49-F238E27FC236}">
                <a16:creationId xmlns:a16="http://schemas.microsoft.com/office/drawing/2014/main" id="{7B6FEDAD-611F-AD49-81AC-982C8CA3BBBF}"/>
              </a:ext>
            </a:extLst>
          </p:cNvPr>
          <p:cNvSpPr>
            <a:spLocks noGrp="1"/>
          </p:cNvSpPr>
          <p:nvPr>
            <p:ph type="pic" sz="quarter" idx="13"/>
          </p:nvPr>
        </p:nvSpPr>
        <p:spPr>
          <a:xfrm>
            <a:off x="6265861" y="0"/>
            <a:ext cx="5926139" cy="6858000"/>
          </a:xfrm>
        </p:spPr>
        <p:txBody>
          <a:bodyPr/>
          <a:lstStyle/>
          <a:p>
            <a:r>
              <a:rPr lang="en-US"/>
              <a:t>Click icon to add picture</a:t>
            </a:r>
          </a:p>
        </p:txBody>
      </p:sp>
      <p:sp>
        <p:nvSpPr>
          <p:cNvPr id="2" name="Title 1">
            <a:extLst>
              <a:ext uri="{FF2B5EF4-FFF2-40B4-BE49-F238E27FC236}">
                <a16:creationId xmlns:a16="http://schemas.microsoft.com/office/drawing/2014/main" id="{D136DB0D-AEBF-0345-9ABB-53F960A0064E}"/>
              </a:ext>
            </a:extLst>
          </p:cNvPr>
          <p:cNvSpPr>
            <a:spLocks noGrp="1"/>
          </p:cNvSpPr>
          <p:nvPr>
            <p:ph type="title"/>
          </p:nvPr>
        </p:nvSpPr>
        <p:spPr>
          <a:xfrm>
            <a:off x="685800" y="457200"/>
            <a:ext cx="5240339" cy="576072"/>
          </a:xfrm>
        </p:spPr>
        <p:txBody>
          <a:bodyPr/>
          <a:lstStyle/>
          <a:p>
            <a:r>
              <a:rPr lang="en-US"/>
              <a:t>Click to edit Master title style</a:t>
            </a:r>
          </a:p>
        </p:txBody>
      </p:sp>
      <p:sp>
        <p:nvSpPr>
          <p:cNvPr id="9" name="Text Placeholder 21">
            <a:extLst>
              <a:ext uri="{FF2B5EF4-FFF2-40B4-BE49-F238E27FC236}">
                <a16:creationId xmlns:a16="http://schemas.microsoft.com/office/drawing/2014/main" id="{D50D2D81-892A-7C48-AC57-D115AF6B1752}"/>
              </a:ext>
            </a:extLst>
          </p:cNvPr>
          <p:cNvSpPr>
            <a:spLocks noGrp="1"/>
          </p:cNvSpPr>
          <p:nvPr>
            <p:ph type="body" sz="quarter" idx="16" hasCustomPrompt="1"/>
          </p:nvPr>
        </p:nvSpPr>
        <p:spPr>
          <a:xfrm>
            <a:off x="6265865" y="6661023"/>
            <a:ext cx="5926137" cy="184666"/>
          </a:xfrm>
        </p:spPr>
        <p:txBody>
          <a:bodyPr wrap="square" lIns="91440" tIns="45720" rIns="91440" bIns="45720" anchor="ctr" anchorCtr="0">
            <a:spAutoFit/>
          </a:bodyPr>
          <a:lstStyle>
            <a:lvl1pPr marL="0" indent="0" algn="r">
              <a:buNone/>
              <a:defRPr sz="600" cap="all" spc="75" baseline="0">
                <a:solidFill>
                  <a:schemeClr val="bg1"/>
                </a:solidFill>
              </a:defRPr>
            </a:lvl1pPr>
          </a:lstStyle>
          <a:p>
            <a:pPr lvl="0"/>
            <a:r>
              <a:rPr lang="en-US"/>
              <a:t>Image Credit</a:t>
            </a:r>
          </a:p>
        </p:txBody>
      </p:sp>
    </p:spTree>
    <p:extLst>
      <p:ext uri="{BB962C8B-B14F-4D97-AF65-F5344CB8AC3E}">
        <p14:creationId xmlns:p14="http://schemas.microsoft.com/office/powerpoint/2010/main" val="3712287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713E5-4414-8B4A-824E-D3C505D9725C}"/>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3F7C7DF-C4D3-B143-B881-764D67B01013}"/>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37912586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Practice 1">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9056688" y="488674"/>
            <a:ext cx="2449512" cy="6369325"/>
          </a:xfrm>
        </p:spPr>
        <p:txBody>
          <a:bodyPr>
            <a:normAutofit/>
          </a:bodyPr>
          <a:lstStyle>
            <a:lvl1pPr marL="0" indent="0">
              <a:lnSpc>
                <a:spcPct val="100000"/>
              </a:lnSpc>
              <a:spcBef>
                <a:spcPts val="0"/>
              </a:spcBef>
              <a:spcAft>
                <a:spcPts val="300"/>
              </a:spcAft>
              <a:buNone/>
              <a:defRPr sz="1400"/>
            </a:lvl1pPr>
            <a:lvl2pPr marL="8335" indent="0">
              <a:spcBef>
                <a:spcPts val="1350"/>
              </a:spcBef>
              <a:spcAft>
                <a:spcPts val="1350"/>
              </a:spcAft>
              <a:buNone/>
              <a:tabLst/>
              <a:defRPr sz="1200" b="1" cap="all" spc="75" baseline="0">
                <a:solidFill>
                  <a:schemeClr val="tx2"/>
                </a:solidFill>
              </a:defRPr>
            </a:lvl2pPr>
            <a:lvl3pPr marL="685800" indent="0">
              <a:buNone/>
              <a:defRPr sz="1100"/>
            </a:lvl3pPr>
            <a:lvl4pPr marL="1028700" indent="0">
              <a:buNone/>
              <a:defRPr sz="900"/>
            </a:lvl4pPr>
            <a:lvl5pPr marL="1371600" indent="0">
              <a:buNone/>
              <a:defRPr sz="900"/>
            </a:lvl5pPr>
          </a:lstStyle>
          <a:p>
            <a:pPr lvl="0"/>
            <a:r>
              <a:rPr lang="en-US"/>
              <a:t>Click to edit Master text styles</a:t>
            </a:r>
          </a:p>
          <a:p>
            <a:pPr lvl="1"/>
            <a:r>
              <a:rPr lang="en-US" cap="all" spc="75" baseline="0"/>
              <a:t>Subtitle</a:t>
            </a:r>
            <a:endParaRPr lang="en-US"/>
          </a:p>
        </p:txBody>
      </p:sp>
      <p:sp>
        <p:nvSpPr>
          <p:cNvPr id="4" name="Date Placeholder 3">
            <a:extLst>
              <a:ext uri="{FF2B5EF4-FFF2-40B4-BE49-F238E27FC236}">
                <a16:creationId xmlns:a16="http://schemas.microsoft.com/office/drawing/2014/main" id="{803671B2-621F-D34F-A8A0-D4D1A7E202CC}"/>
              </a:ext>
            </a:extLst>
          </p:cNvPr>
          <p:cNvSpPr>
            <a:spLocks noGrp="1"/>
          </p:cNvSpPr>
          <p:nvPr>
            <p:ph type="dt" sz="half" idx="10"/>
          </p:nvPr>
        </p:nvSpPr>
        <p:spPr/>
        <p:txBody>
          <a:bodyPr/>
          <a:lstStyle/>
          <a:p>
            <a:endParaRPr lang="en-US"/>
          </a:p>
        </p:txBody>
      </p:sp>
      <p:sp>
        <p:nvSpPr>
          <p:cNvPr id="6" name="Slide Number Placeholder 5">
            <a:extLst>
              <a:ext uri="{FF2B5EF4-FFF2-40B4-BE49-F238E27FC236}">
                <a16:creationId xmlns:a16="http://schemas.microsoft.com/office/drawing/2014/main" id="{D5658141-F0AC-704D-9680-E75460E7026C}"/>
              </a:ext>
            </a:extLst>
          </p:cNvPr>
          <p:cNvSpPr>
            <a:spLocks noGrp="1"/>
          </p:cNvSpPr>
          <p:nvPr>
            <p:ph type="sldNum" sz="quarter" idx="12"/>
          </p:nvPr>
        </p:nvSpPr>
        <p:spPr/>
        <p:txBody>
          <a:bodyPr/>
          <a:lstStyle/>
          <a:p>
            <a:fld id="{F98463DB-7B07-6943-80E3-B9A8273C7E22}" type="slidenum">
              <a:rPr lang="en-US" smtClean="0"/>
              <a:pPr/>
              <a:t>‹#›</a:t>
            </a:fld>
            <a:endParaRPr lang="en-US"/>
          </a:p>
        </p:txBody>
      </p:sp>
      <p:sp>
        <p:nvSpPr>
          <p:cNvPr id="7" name="Picture Placeholder 6">
            <a:extLst>
              <a:ext uri="{FF2B5EF4-FFF2-40B4-BE49-F238E27FC236}">
                <a16:creationId xmlns:a16="http://schemas.microsoft.com/office/drawing/2014/main" id="{FAD99AEA-0942-F44E-82BD-844F6AA5150F}"/>
              </a:ext>
            </a:extLst>
          </p:cNvPr>
          <p:cNvSpPr>
            <a:spLocks noGrp="1"/>
          </p:cNvSpPr>
          <p:nvPr>
            <p:ph type="pic" sz="quarter" idx="13"/>
          </p:nvPr>
        </p:nvSpPr>
        <p:spPr>
          <a:xfrm>
            <a:off x="1" y="1620371"/>
            <a:ext cx="5926137" cy="5237628"/>
          </a:xfrm>
        </p:spPr>
        <p:txBody>
          <a:bodyPr/>
          <a:lstStyle/>
          <a:p>
            <a:r>
              <a:rPr lang="en-US"/>
              <a:t>Click icon to add picture</a:t>
            </a:r>
          </a:p>
        </p:txBody>
      </p:sp>
      <p:sp>
        <p:nvSpPr>
          <p:cNvPr id="2" name="Title 1">
            <a:extLst>
              <a:ext uri="{FF2B5EF4-FFF2-40B4-BE49-F238E27FC236}">
                <a16:creationId xmlns:a16="http://schemas.microsoft.com/office/drawing/2014/main" id="{35A2385D-5C5C-B54F-B0B8-C004F965EA3E}"/>
              </a:ext>
            </a:extLst>
          </p:cNvPr>
          <p:cNvSpPr>
            <a:spLocks noGrp="1"/>
          </p:cNvSpPr>
          <p:nvPr>
            <p:ph type="title"/>
          </p:nvPr>
        </p:nvSpPr>
        <p:spPr>
          <a:xfrm>
            <a:off x="685801" y="457200"/>
            <a:ext cx="5240337" cy="576072"/>
          </a:xfrm>
        </p:spPr>
        <p:txBody>
          <a:bodyPr/>
          <a:lstStyle/>
          <a:p>
            <a:r>
              <a:rPr lang="en-US"/>
              <a:t>Click to edit Master title style</a:t>
            </a:r>
          </a:p>
        </p:txBody>
      </p:sp>
      <p:sp>
        <p:nvSpPr>
          <p:cNvPr id="8" name="Text Placeholder 22">
            <a:extLst>
              <a:ext uri="{FF2B5EF4-FFF2-40B4-BE49-F238E27FC236}">
                <a16:creationId xmlns:a16="http://schemas.microsoft.com/office/drawing/2014/main" id="{048E8775-CEBA-8B4F-9B33-0875D822D636}"/>
              </a:ext>
            </a:extLst>
          </p:cNvPr>
          <p:cNvSpPr>
            <a:spLocks noGrp="1"/>
          </p:cNvSpPr>
          <p:nvPr>
            <p:ph type="body" sz="quarter" idx="16" hasCustomPrompt="1"/>
          </p:nvPr>
        </p:nvSpPr>
        <p:spPr>
          <a:xfrm>
            <a:off x="744539" y="6664100"/>
            <a:ext cx="5181599" cy="184666"/>
          </a:xfrm>
        </p:spPr>
        <p:txBody>
          <a:bodyPr wrap="square" lIns="91440" tIns="45720" rIns="91440" bIns="45720" anchor="ctr" anchorCtr="0">
            <a:spAutoFit/>
          </a:bodyPr>
          <a:lstStyle>
            <a:lvl1pPr marL="0" indent="0" algn="r">
              <a:buNone/>
              <a:defRPr sz="600" cap="all" spc="75" baseline="0">
                <a:solidFill>
                  <a:schemeClr val="bg1"/>
                </a:solidFill>
              </a:defRPr>
            </a:lvl1pPr>
          </a:lstStyle>
          <a:p>
            <a:pPr lvl="0"/>
            <a:r>
              <a:rPr lang="en-US"/>
              <a:t>Image Credit</a:t>
            </a:r>
          </a:p>
        </p:txBody>
      </p:sp>
    </p:spTree>
    <p:extLst>
      <p:ext uri="{BB962C8B-B14F-4D97-AF65-F5344CB8AC3E}">
        <p14:creationId xmlns:p14="http://schemas.microsoft.com/office/powerpoint/2010/main" val="26296513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Practice 2">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03671B2-621F-D34F-A8A0-D4D1A7E202CC}"/>
              </a:ext>
            </a:extLst>
          </p:cNvPr>
          <p:cNvSpPr>
            <a:spLocks noGrp="1"/>
          </p:cNvSpPr>
          <p:nvPr>
            <p:ph type="dt" sz="half" idx="10"/>
          </p:nvPr>
        </p:nvSpPr>
        <p:spPr/>
        <p:txBody>
          <a:bodyPr/>
          <a:lstStyle/>
          <a:p>
            <a:endParaRPr lang="en-US"/>
          </a:p>
        </p:txBody>
      </p:sp>
      <p:sp>
        <p:nvSpPr>
          <p:cNvPr id="6" name="Slide Number Placeholder 5">
            <a:extLst>
              <a:ext uri="{FF2B5EF4-FFF2-40B4-BE49-F238E27FC236}">
                <a16:creationId xmlns:a16="http://schemas.microsoft.com/office/drawing/2014/main" id="{D5658141-F0AC-704D-9680-E75460E7026C}"/>
              </a:ext>
            </a:extLst>
          </p:cNvPr>
          <p:cNvSpPr>
            <a:spLocks noGrp="1"/>
          </p:cNvSpPr>
          <p:nvPr>
            <p:ph type="sldNum" sz="quarter" idx="12"/>
          </p:nvPr>
        </p:nvSpPr>
        <p:spPr/>
        <p:txBody>
          <a:bodyPr/>
          <a:lstStyle/>
          <a:p>
            <a:fld id="{F98463DB-7B07-6943-80E3-B9A8273C7E22}" type="slidenum">
              <a:rPr lang="en-US" smtClean="0"/>
              <a:pPr/>
              <a:t>‹#›</a:t>
            </a:fld>
            <a:endParaRPr lang="en-US"/>
          </a:p>
        </p:txBody>
      </p:sp>
      <p:sp>
        <p:nvSpPr>
          <p:cNvPr id="7" name="Picture Placeholder 6">
            <a:extLst>
              <a:ext uri="{FF2B5EF4-FFF2-40B4-BE49-F238E27FC236}">
                <a16:creationId xmlns:a16="http://schemas.microsoft.com/office/drawing/2014/main" id="{FAD99AEA-0942-F44E-82BD-844F6AA5150F}"/>
              </a:ext>
            </a:extLst>
          </p:cNvPr>
          <p:cNvSpPr>
            <a:spLocks noGrp="1"/>
          </p:cNvSpPr>
          <p:nvPr>
            <p:ph type="pic" sz="quarter" idx="13"/>
          </p:nvPr>
        </p:nvSpPr>
        <p:spPr>
          <a:xfrm>
            <a:off x="-1" y="1600200"/>
            <a:ext cx="9400032" cy="5257800"/>
          </a:xfrm>
        </p:spPr>
        <p:txBody>
          <a:bodyPr/>
          <a:lstStyle/>
          <a:p>
            <a:r>
              <a:rPr lang="en-US"/>
              <a:t>Click icon to add picture</a:t>
            </a:r>
          </a:p>
        </p:txBody>
      </p:sp>
      <p:sp>
        <p:nvSpPr>
          <p:cNvPr id="2" name="Title 1">
            <a:extLst>
              <a:ext uri="{FF2B5EF4-FFF2-40B4-BE49-F238E27FC236}">
                <a16:creationId xmlns:a16="http://schemas.microsoft.com/office/drawing/2014/main" id="{F72A72C7-EB24-FE4A-A255-EAB3C27870CB}"/>
              </a:ext>
            </a:extLst>
          </p:cNvPr>
          <p:cNvSpPr>
            <a:spLocks noGrp="1"/>
          </p:cNvSpPr>
          <p:nvPr>
            <p:ph type="title"/>
          </p:nvPr>
        </p:nvSpPr>
        <p:spPr>
          <a:xfrm>
            <a:off x="685802" y="457200"/>
            <a:ext cx="8370887" cy="576072"/>
          </a:xfrm>
        </p:spPr>
        <p:txBody>
          <a:bodyPr/>
          <a:lstStyle/>
          <a:p>
            <a:r>
              <a:rPr lang="en-US"/>
              <a:t>Click to edit Master title style</a:t>
            </a:r>
          </a:p>
        </p:txBody>
      </p:sp>
      <p:sp>
        <p:nvSpPr>
          <p:cNvPr id="8" name="Text Placeholder 22">
            <a:extLst>
              <a:ext uri="{FF2B5EF4-FFF2-40B4-BE49-F238E27FC236}">
                <a16:creationId xmlns:a16="http://schemas.microsoft.com/office/drawing/2014/main" id="{DCED86F4-30DE-F841-86E9-F8D3B5F821AB}"/>
              </a:ext>
            </a:extLst>
          </p:cNvPr>
          <p:cNvSpPr>
            <a:spLocks noGrp="1"/>
          </p:cNvSpPr>
          <p:nvPr>
            <p:ph type="body" sz="quarter" idx="16" hasCustomPrompt="1"/>
          </p:nvPr>
        </p:nvSpPr>
        <p:spPr>
          <a:xfrm>
            <a:off x="4207303" y="6664101"/>
            <a:ext cx="5181599" cy="184666"/>
          </a:xfrm>
        </p:spPr>
        <p:txBody>
          <a:bodyPr wrap="square" lIns="91440" tIns="45720" rIns="91440" bIns="45720" anchor="ctr" anchorCtr="0">
            <a:spAutoFit/>
          </a:bodyPr>
          <a:lstStyle>
            <a:lvl1pPr marL="0" indent="0" algn="r">
              <a:buNone/>
              <a:defRPr sz="600" cap="all" spc="75" baseline="0">
                <a:solidFill>
                  <a:schemeClr val="bg1"/>
                </a:solidFill>
              </a:defRPr>
            </a:lvl1pPr>
          </a:lstStyle>
          <a:p>
            <a:pPr lvl="0"/>
            <a:r>
              <a:rPr lang="en-US"/>
              <a:t>Image Credit</a:t>
            </a:r>
          </a:p>
        </p:txBody>
      </p:sp>
    </p:spTree>
    <p:extLst>
      <p:ext uri="{BB962C8B-B14F-4D97-AF65-F5344CB8AC3E}">
        <p14:creationId xmlns:p14="http://schemas.microsoft.com/office/powerpoint/2010/main" val="148847945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obj" preserve="1">
  <p:cSld name="Featured Content-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3671B2-621F-D34F-A8A0-D4D1A7E202CC}"/>
              </a:ext>
            </a:extLst>
          </p:cNvPr>
          <p:cNvSpPr>
            <a:spLocks noGrp="1"/>
          </p:cNvSpPr>
          <p:nvPr>
            <p:ph type="dt" sz="half" idx="10"/>
          </p:nvPr>
        </p:nvSpPr>
        <p:spPr/>
        <p:txBody>
          <a:bodyPr/>
          <a:lstStyle>
            <a:lvl1pPr>
              <a:defRPr>
                <a:solidFill>
                  <a:schemeClr val="bg1"/>
                </a:solidFill>
              </a:defRPr>
            </a:lvl1pPr>
          </a:lstStyle>
          <a:p>
            <a:endParaRPr lang="en-US"/>
          </a:p>
        </p:txBody>
      </p:sp>
      <p:sp>
        <p:nvSpPr>
          <p:cNvPr id="5" name="Footer Placeholder 4">
            <a:extLst>
              <a:ext uri="{FF2B5EF4-FFF2-40B4-BE49-F238E27FC236}">
                <a16:creationId xmlns:a16="http://schemas.microsoft.com/office/drawing/2014/main" id="{D4316C59-5468-754D-8C91-AB326197E576}"/>
              </a:ext>
            </a:extLst>
          </p:cNvPr>
          <p:cNvSpPr>
            <a:spLocks noGrp="1"/>
          </p:cNvSpPr>
          <p:nvPr>
            <p:ph type="ftr" sz="quarter" idx="11"/>
          </p:nvPr>
        </p:nvSpPr>
        <p:spPr/>
        <p:txBody>
          <a:bodyPr/>
          <a:lstStyle>
            <a:lvl1pPr>
              <a:defRPr>
                <a:solidFill>
                  <a:schemeClr val="bg1"/>
                </a:solidFill>
              </a:defRPr>
            </a:lvl1pPr>
          </a:lstStyle>
          <a:p>
            <a:endParaRPr lang="en-US"/>
          </a:p>
        </p:txBody>
      </p:sp>
      <p:sp>
        <p:nvSpPr>
          <p:cNvPr id="6" name="Slide Number Placeholder 5">
            <a:extLst>
              <a:ext uri="{FF2B5EF4-FFF2-40B4-BE49-F238E27FC236}">
                <a16:creationId xmlns:a16="http://schemas.microsoft.com/office/drawing/2014/main" id="{D5658141-F0AC-704D-9680-E75460E7026C}"/>
              </a:ext>
            </a:extLst>
          </p:cNvPr>
          <p:cNvSpPr>
            <a:spLocks noGrp="1"/>
          </p:cNvSpPr>
          <p:nvPr>
            <p:ph type="sldNum" sz="quarter" idx="12"/>
          </p:nvPr>
        </p:nvSpPr>
        <p:spPr/>
        <p:txBody>
          <a:bodyPr/>
          <a:lstStyle>
            <a:lvl1pPr>
              <a:defRPr>
                <a:solidFill>
                  <a:schemeClr val="bg1"/>
                </a:solidFill>
              </a:defRPr>
            </a:lvl1pPr>
          </a:lstStyle>
          <a:p>
            <a:fld id="{F98463DB-7B07-6943-80E3-B9A8273C7E22}" type="slidenum">
              <a:rPr lang="en-US" smtClean="0"/>
              <a:pPr/>
              <a:t>‹#›</a:t>
            </a:fld>
            <a:endParaRPr lang="en-US"/>
          </a:p>
        </p:txBody>
      </p:sp>
      <p:pic>
        <p:nvPicPr>
          <p:cNvPr id="7" name="Picture 6">
            <a:extLst>
              <a:ext uri="{FF2B5EF4-FFF2-40B4-BE49-F238E27FC236}">
                <a16:creationId xmlns:a16="http://schemas.microsoft.com/office/drawing/2014/main" id="{A1ACFED5-419A-BB43-A3A8-CD828014FE3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2625" y="6470855"/>
            <a:ext cx="1371600" cy="112871"/>
          </a:xfrm>
          <a:prstGeom prst="rect">
            <a:avLst/>
          </a:prstGeom>
        </p:spPr>
      </p:pic>
    </p:spTree>
    <p:extLst>
      <p:ext uri="{BB962C8B-B14F-4D97-AF65-F5344CB8AC3E}">
        <p14:creationId xmlns:p14="http://schemas.microsoft.com/office/powerpoint/2010/main" val="122085210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Featured Content-3">
    <p:spTree>
      <p:nvGrpSpPr>
        <p:cNvPr id="1" name=""/>
        <p:cNvGrpSpPr/>
        <p:nvPr/>
      </p:nvGrpSpPr>
      <p:grpSpPr>
        <a:xfrm>
          <a:off x="0" y="0"/>
          <a:ext cx="0" cy="0"/>
          <a:chOff x="0" y="0"/>
          <a:chExt cx="0" cy="0"/>
        </a:xfrm>
      </p:grpSpPr>
      <p:sp>
        <p:nvSpPr>
          <p:cNvPr id="2" name="Title 1"/>
          <p:cNvSpPr>
            <a:spLocks noGrp="1"/>
          </p:cNvSpPr>
          <p:nvPr>
            <p:ph type="title"/>
          </p:nvPr>
        </p:nvSpPr>
        <p:spPr>
          <a:xfrm>
            <a:off x="685801" y="1371602"/>
            <a:ext cx="4305300" cy="3617259"/>
          </a:xfrm>
        </p:spPr>
        <p:txBody>
          <a:bodyPr anchor="t"/>
          <a:lstStyle>
            <a:lvl1pPr>
              <a:defRPr sz="2700">
                <a:solidFill>
                  <a:schemeClr val="accent1"/>
                </a:solidFill>
              </a:defRPr>
            </a:lvl1pPr>
          </a:lstStyle>
          <a:p>
            <a:r>
              <a:rPr lang="en-US"/>
              <a:t>Click to edit Master title style</a:t>
            </a:r>
          </a:p>
        </p:txBody>
      </p:sp>
    </p:spTree>
    <p:extLst>
      <p:ext uri="{BB962C8B-B14F-4D97-AF65-F5344CB8AC3E}">
        <p14:creationId xmlns:p14="http://schemas.microsoft.com/office/powerpoint/2010/main" val="19961972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Team">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p:cNvSpPr>
            <a:spLocks noGrp="1"/>
          </p:cNvSpPr>
          <p:nvPr>
            <p:ph idx="1" hasCustomPrompt="1"/>
          </p:nvPr>
        </p:nvSpPr>
        <p:spPr>
          <a:xfrm>
            <a:off x="2156969" y="1371601"/>
            <a:ext cx="3769171" cy="1286028"/>
          </a:xfrm>
        </p:spPr>
        <p:txBody>
          <a:bodyPr/>
          <a:lstStyle>
            <a:lvl1pPr marL="5954" indent="0">
              <a:spcBef>
                <a:spcPts val="0"/>
              </a:spcBef>
              <a:spcAft>
                <a:spcPts val="0"/>
              </a:spcAft>
              <a:buNone/>
              <a:tabLst/>
              <a:defRPr sz="1100" b="1" cap="none" spc="0" baseline="0">
                <a:solidFill>
                  <a:schemeClr val="bg1"/>
                </a:solidFill>
              </a:defRPr>
            </a:lvl1pPr>
            <a:lvl2pPr marL="5954" indent="0">
              <a:spcBef>
                <a:spcPts val="0"/>
              </a:spcBef>
              <a:spcAft>
                <a:spcPts val="300"/>
              </a:spcAft>
              <a:buNone/>
              <a:tabLst/>
              <a:defRPr sz="1100">
                <a:solidFill>
                  <a:schemeClr val="accent3"/>
                </a:solidFill>
              </a:defRPr>
            </a:lvl2pPr>
            <a:lvl3pPr marL="5954" indent="0">
              <a:spcBef>
                <a:spcPts val="0"/>
              </a:spcBef>
              <a:buNone/>
              <a:tabLst/>
              <a:defRPr sz="900">
                <a:solidFill>
                  <a:schemeClr val="bg1"/>
                </a:solidFill>
              </a:defRPr>
            </a:lvl3pPr>
            <a:lvl4pPr marL="5954" indent="0">
              <a:spcBef>
                <a:spcPts val="0"/>
              </a:spcBef>
              <a:buNone/>
              <a:tabLst/>
              <a:defRPr sz="800">
                <a:solidFill>
                  <a:schemeClr val="bg1"/>
                </a:solidFill>
              </a:defRPr>
            </a:lvl4pPr>
            <a:lvl5pPr marL="5954" indent="0">
              <a:spcBef>
                <a:spcPts val="0"/>
              </a:spcBef>
              <a:buNone/>
              <a:tabLst/>
              <a:defRPr sz="800">
                <a:solidFill>
                  <a:schemeClr val="bg1"/>
                </a:solidFill>
              </a:defRPr>
            </a:lvl5pPr>
          </a:lstStyle>
          <a:p>
            <a:pPr lvl="0"/>
            <a:r>
              <a:rPr lang="en-US"/>
              <a:t>Click to add text, indent for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3671B2-621F-D34F-A8A0-D4D1A7E202CC}"/>
              </a:ext>
            </a:extLst>
          </p:cNvPr>
          <p:cNvSpPr>
            <a:spLocks noGrp="1"/>
          </p:cNvSpPr>
          <p:nvPr>
            <p:ph type="dt" sz="half" idx="10"/>
          </p:nvPr>
        </p:nvSpPr>
        <p:spPr/>
        <p:txBody>
          <a:bodyPr/>
          <a:lstStyle>
            <a:lvl1pPr>
              <a:defRPr>
                <a:solidFill>
                  <a:schemeClr val="bg1"/>
                </a:solidFill>
              </a:defRPr>
            </a:lvl1pPr>
          </a:lstStyle>
          <a:p>
            <a:endParaRPr lang="en-US"/>
          </a:p>
        </p:txBody>
      </p:sp>
      <p:sp>
        <p:nvSpPr>
          <p:cNvPr id="5" name="Footer Placeholder 4">
            <a:extLst>
              <a:ext uri="{FF2B5EF4-FFF2-40B4-BE49-F238E27FC236}">
                <a16:creationId xmlns:a16="http://schemas.microsoft.com/office/drawing/2014/main" id="{D4316C59-5468-754D-8C91-AB326197E576}"/>
              </a:ext>
            </a:extLst>
          </p:cNvPr>
          <p:cNvSpPr>
            <a:spLocks noGrp="1"/>
          </p:cNvSpPr>
          <p:nvPr>
            <p:ph type="ftr" sz="quarter" idx="11"/>
          </p:nvPr>
        </p:nvSpPr>
        <p:spPr/>
        <p:txBody>
          <a:bodyPr/>
          <a:lstStyle>
            <a:lvl1pPr>
              <a:defRPr>
                <a:solidFill>
                  <a:schemeClr val="bg1"/>
                </a:solidFill>
              </a:defRPr>
            </a:lvl1pPr>
          </a:lstStyle>
          <a:p>
            <a:endParaRPr lang="en-US"/>
          </a:p>
        </p:txBody>
      </p:sp>
      <p:sp>
        <p:nvSpPr>
          <p:cNvPr id="6" name="Slide Number Placeholder 5">
            <a:extLst>
              <a:ext uri="{FF2B5EF4-FFF2-40B4-BE49-F238E27FC236}">
                <a16:creationId xmlns:a16="http://schemas.microsoft.com/office/drawing/2014/main" id="{D5658141-F0AC-704D-9680-E75460E7026C}"/>
              </a:ext>
            </a:extLst>
          </p:cNvPr>
          <p:cNvSpPr>
            <a:spLocks noGrp="1"/>
          </p:cNvSpPr>
          <p:nvPr>
            <p:ph type="sldNum" sz="quarter" idx="12"/>
          </p:nvPr>
        </p:nvSpPr>
        <p:spPr/>
        <p:txBody>
          <a:bodyPr/>
          <a:lstStyle>
            <a:lvl1pPr>
              <a:defRPr>
                <a:solidFill>
                  <a:schemeClr val="bg1"/>
                </a:solidFill>
              </a:defRPr>
            </a:lvl1pPr>
          </a:lstStyle>
          <a:p>
            <a:fld id="{F98463DB-7B07-6943-80E3-B9A8273C7E22}" type="slidenum">
              <a:rPr lang="en-US" smtClean="0"/>
              <a:pPr/>
              <a:t>‹#›</a:t>
            </a:fld>
            <a:endParaRPr lang="en-US"/>
          </a:p>
        </p:txBody>
      </p:sp>
      <p:sp>
        <p:nvSpPr>
          <p:cNvPr id="8" name="Picture Placeholder 7">
            <a:extLst>
              <a:ext uri="{FF2B5EF4-FFF2-40B4-BE49-F238E27FC236}">
                <a16:creationId xmlns:a16="http://schemas.microsoft.com/office/drawing/2014/main" id="{51823242-C8E7-C54B-AA34-E62AE48B083E}"/>
              </a:ext>
            </a:extLst>
          </p:cNvPr>
          <p:cNvSpPr>
            <a:spLocks noGrp="1"/>
          </p:cNvSpPr>
          <p:nvPr>
            <p:ph type="pic" sz="quarter" idx="13"/>
          </p:nvPr>
        </p:nvSpPr>
        <p:spPr>
          <a:xfrm>
            <a:off x="685802" y="1371603"/>
            <a:ext cx="1262287" cy="1273511"/>
          </a:xfrm>
        </p:spPr>
        <p:txBody>
          <a:bodyPr/>
          <a:lstStyle/>
          <a:p>
            <a:r>
              <a:rPr lang="en-US"/>
              <a:t>Click icon to add picture</a:t>
            </a:r>
          </a:p>
        </p:txBody>
      </p:sp>
      <p:sp>
        <p:nvSpPr>
          <p:cNvPr id="17" name="Picture Placeholder 7">
            <a:extLst>
              <a:ext uri="{FF2B5EF4-FFF2-40B4-BE49-F238E27FC236}">
                <a16:creationId xmlns:a16="http://schemas.microsoft.com/office/drawing/2014/main" id="{D55F8FF8-9F35-5D47-A139-55B72F0ECE23}"/>
              </a:ext>
            </a:extLst>
          </p:cNvPr>
          <p:cNvSpPr>
            <a:spLocks noGrp="1"/>
          </p:cNvSpPr>
          <p:nvPr>
            <p:ph type="pic" sz="quarter" idx="14"/>
          </p:nvPr>
        </p:nvSpPr>
        <p:spPr>
          <a:xfrm>
            <a:off x="685802" y="3135147"/>
            <a:ext cx="1262287" cy="1273511"/>
          </a:xfrm>
        </p:spPr>
        <p:txBody>
          <a:bodyPr/>
          <a:lstStyle/>
          <a:p>
            <a:r>
              <a:rPr lang="en-US"/>
              <a:t>Click icon to add picture</a:t>
            </a:r>
          </a:p>
        </p:txBody>
      </p:sp>
      <p:sp>
        <p:nvSpPr>
          <p:cNvPr id="18" name="Picture Placeholder 7">
            <a:extLst>
              <a:ext uri="{FF2B5EF4-FFF2-40B4-BE49-F238E27FC236}">
                <a16:creationId xmlns:a16="http://schemas.microsoft.com/office/drawing/2014/main" id="{3517AFA9-07E1-B846-A503-0B2BBBE13116}"/>
              </a:ext>
            </a:extLst>
          </p:cNvPr>
          <p:cNvSpPr>
            <a:spLocks noGrp="1"/>
          </p:cNvSpPr>
          <p:nvPr>
            <p:ph type="pic" sz="quarter" idx="15"/>
          </p:nvPr>
        </p:nvSpPr>
        <p:spPr>
          <a:xfrm>
            <a:off x="685802" y="4898691"/>
            <a:ext cx="1262287" cy="1273511"/>
          </a:xfrm>
        </p:spPr>
        <p:txBody>
          <a:bodyPr/>
          <a:lstStyle/>
          <a:p>
            <a:r>
              <a:rPr lang="en-US"/>
              <a:t>Click icon to add picture</a:t>
            </a:r>
          </a:p>
        </p:txBody>
      </p:sp>
      <p:sp>
        <p:nvSpPr>
          <p:cNvPr id="19" name="Content Placeholder 2">
            <a:extLst>
              <a:ext uri="{FF2B5EF4-FFF2-40B4-BE49-F238E27FC236}">
                <a16:creationId xmlns:a16="http://schemas.microsoft.com/office/drawing/2014/main" id="{F8343D9C-5BDA-014C-BC01-E120C26152FF}"/>
              </a:ext>
            </a:extLst>
          </p:cNvPr>
          <p:cNvSpPr>
            <a:spLocks noGrp="1"/>
          </p:cNvSpPr>
          <p:nvPr>
            <p:ph idx="16" hasCustomPrompt="1"/>
          </p:nvPr>
        </p:nvSpPr>
        <p:spPr>
          <a:xfrm>
            <a:off x="2156969" y="3128887"/>
            <a:ext cx="3769171" cy="1286028"/>
          </a:xfrm>
        </p:spPr>
        <p:txBody>
          <a:bodyPr/>
          <a:lstStyle>
            <a:lvl1pPr marL="5954" indent="0">
              <a:spcBef>
                <a:spcPts val="0"/>
              </a:spcBef>
              <a:spcAft>
                <a:spcPts val="0"/>
              </a:spcAft>
              <a:buNone/>
              <a:tabLst/>
              <a:defRPr lang="en-US" sz="1100" b="1" kern="1200" cap="none" spc="0" baseline="0" dirty="0">
                <a:solidFill>
                  <a:schemeClr val="bg1"/>
                </a:solidFill>
                <a:latin typeface="+mn-lt"/>
                <a:ea typeface="+mn-ea"/>
                <a:cs typeface="+mn-cs"/>
              </a:defRPr>
            </a:lvl1pPr>
            <a:lvl2pPr marL="5954" indent="0">
              <a:spcBef>
                <a:spcPts val="0"/>
              </a:spcBef>
              <a:spcAft>
                <a:spcPts val="300"/>
              </a:spcAft>
              <a:buNone/>
              <a:tabLst/>
              <a:defRPr lang="en-US" sz="1100" kern="1200" dirty="0">
                <a:solidFill>
                  <a:schemeClr val="accent3"/>
                </a:solidFill>
                <a:latin typeface="+mn-lt"/>
                <a:ea typeface="+mn-ea"/>
                <a:cs typeface="+mn-cs"/>
              </a:defRPr>
            </a:lvl2pPr>
            <a:lvl3pPr marL="5954" indent="0">
              <a:spcBef>
                <a:spcPts val="0"/>
              </a:spcBef>
              <a:buNone/>
              <a:tabLst/>
              <a:defRPr sz="900">
                <a:solidFill>
                  <a:schemeClr val="bg1"/>
                </a:solidFill>
              </a:defRPr>
            </a:lvl3pPr>
            <a:lvl4pPr marL="5954" indent="0">
              <a:spcBef>
                <a:spcPts val="0"/>
              </a:spcBef>
              <a:buNone/>
              <a:tabLst/>
              <a:defRPr sz="800">
                <a:solidFill>
                  <a:schemeClr val="bg1"/>
                </a:solidFill>
              </a:defRPr>
            </a:lvl4pPr>
            <a:lvl5pPr marL="5954" indent="0">
              <a:spcBef>
                <a:spcPts val="0"/>
              </a:spcBef>
              <a:buNone/>
              <a:tabLst/>
              <a:defRPr sz="800">
                <a:solidFill>
                  <a:schemeClr val="bg1"/>
                </a:solidFill>
              </a:defRPr>
            </a:lvl5pPr>
          </a:lstStyle>
          <a:p>
            <a:pPr lvl="0"/>
            <a:r>
              <a:rPr lang="en-US"/>
              <a:t>Click to add text, indent for styles</a:t>
            </a:r>
          </a:p>
          <a:p>
            <a:pPr marL="5954" lvl="1" indent="0" algn="l" defTabSz="685800" rtl="0" eaLnBrk="1" latinLnBrk="0" hangingPunct="1">
              <a:lnSpc>
                <a:spcPct val="100000"/>
              </a:lnSpc>
              <a:spcBef>
                <a:spcPts val="0"/>
              </a:spcBef>
              <a:spcAft>
                <a:spcPts val="300"/>
              </a:spcAft>
              <a:buFont typeface="Arial"/>
              <a:buNone/>
              <a:tabLst/>
            </a:pPr>
            <a:r>
              <a:rPr lang="en-US"/>
              <a:t>Second level</a:t>
            </a:r>
          </a:p>
          <a:p>
            <a:pPr lvl="2"/>
            <a:r>
              <a:rPr lang="en-US"/>
              <a:t>Third level</a:t>
            </a:r>
          </a:p>
          <a:p>
            <a:pPr lvl="3"/>
            <a:r>
              <a:rPr lang="en-US"/>
              <a:t>Fourth level</a:t>
            </a:r>
          </a:p>
          <a:p>
            <a:pPr lvl="4"/>
            <a:r>
              <a:rPr lang="en-US"/>
              <a:t>Fifth level</a:t>
            </a:r>
          </a:p>
        </p:txBody>
      </p:sp>
      <p:sp>
        <p:nvSpPr>
          <p:cNvPr id="20" name="Content Placeholder 2">
            <a:extLst>
              <a:ext uri="{FF2B5EF4-FFF2-40B4-BE49-F238E27FC236}">
                <a16:creationId xmlns:a16="http://schemas.microsoft.com/office/drawing/2014/main" id="{04AB7707-6052-4C49-BD40-D2CEBAC629DD}"/>
              </a:ext>
            </a:extLst>
          </p:cNvPr>
          <p:cNvSpPr>
            <a:spLocks noGrp="1"/>
          </p:cNvSpPr>
          <p:nvPr>
            <p:ph idx="17" hasCustomPrompt="1"/>
          </p:nvPr>
        </p:nvSpPr>
        <p:spPr>
          <a:xfrm>
            <a:off x="2156969" y="4886173"/>
            <a:ext cx="3769171" cy="1286028"/>
          </a:xfrm>
        </p:spPr>
        <p:txBody>
          <a:bodyPr/>
          <a:lstStyle>
            <a:lvl1pPr marL="5954" indent="0">
              <a:spcBef>
                <a:spcPts val="0"/>
              </a:spcBef>
              <a:spcAft>
                <a:spcPts val="0"/>
              </a:spcAft>
              <a:buNone/>
              <a:tabLst/>
              <a:defRPr lang="en-US" sz="1100" b="1" kern="1200" cap="none" spc="0" baseline="0" dirty="0">
                <a:solidFill>
                  <a:schemeClr val="bg1"/>
                </a:solidFill>
                <a:latin typeface="+mn-lt"/>
                <a:ea typeface="+mn-ea"/>
                <a:cs typeface="+mn-cs"/>
              </a:defRPr>
            </a:lvl1pPr>
            <a:lvl2pPr marL="5954" indent="0">
              <a:spcBef>
                <a:spcPts val="0"/>
              </a:spcBef>
              <a:spcAft>
                <a:spcPts val="300"/>
              </a:spcAft>
              <a:buNone/>
              <a:tabLst/>
              <a:defRPr lang="en-US" sz="1100" kern="1200" dirty="0">
                <a:solidFill>
                  <a:schemeClr val="accent3"/>
                </a:solidFill>
                <a:latin typeface="+mn-lt"/>
                <a:ea typeface="+mn-ea"/>
                <a:cs typeface="+mn-cs"/>
              </a:defRPr>
            </a:lvl2pPr>
            <a:lvl3pPr marL="5954" indent="0">
              <a:spcBef>
                <a:spcPts val="0"/>
              </a:spcBef>
              <a:buNone/>
              <a:tabLst/>
              <a:defRPr sz="900">
                <a:solidFill>
                  <a:schemeClr val="bg1"/>
                </a:solidFill>
              </a:defRPr>
            </a:lvl3pPr>
            <a:lvl4pPr marL="5954" indent="0">
              <a:spcBef>
                <a:spcPts val="0"/>
              </a:spcBef>
              <a:buNone/>
              <a:tabLst/>
              <a:defRPr sz="800">
                <a:solidFill>
                  <a:schemeClr val="bg1"/>
                </a:solidFill>
              </a:defRPr>
            </a:lvl4pPr>
            <a:lvl5pPr marL="5954" indent="0">
              <a:spcBef>
                <a:spcPts val="0"/>
              </a:spcBef>
              <a:buNone/>
              <a:tabLst/>
              <a:defRPr sz="800">
                <a:solidFill>
                  <a:schemeClr val="bg1"/>
                </a:solidFill>
              </a:defRPr>
            </a:lvl5pPr>
          </a:lstStyle>
          <a:p>
            <a:pPr lvl="0"/>
            <a:r>
              <a:rPr lang="en-US"/>
              <a:t>Click to add text, indent for styles</a:t>
            </a:r>
          </a:p>
          <a:p>
            <a:pPr marL="5954" lvl="1" indent="0" algn="l" defTabSz="685800" rtl="0" eaLnBrk="1" latinLnBrk="0" hangingPunct="1">
              <a:lnSpc>
                <a:spcPct val="100000"/>
              </a:lnSpc>
              <a:spcBef>
                <a:spcPts val="0"/>
              </a:spcBef>
              <a:spcAft>
                <a:spcPts val="300"/>
              </a:spcAft>
              <a:buFont typeface="Arial"/>
              <a:buNone/>
              <a:tabLst/>
            </a:pPr>
            <a:r>
              <a:rPr lang="en-US"/>
              <a:t>Second level</a:t>
            </a:r>
          </a:p>
          <a:p>
            <a:pPr lvl="2"/>
            <a:r>
              <a:rPr lang="en-US"/>
              <a:t>Third level</a:t>
            </a:r>
          </a:p>
          <a:p>
            <a:pPr lvl="3"/>
            <a:r>
              <a:rPr lang="en-US"/>
              <a:t>Fourth level</a:t>
            </a:r>
          </a:p>
          <a:p>
            <a:pPr lvl="4"/>
            <a:r>
              <a:rPr lang="en-US"/>
              <a:t>Fifth level</a:t>
            </a:r>
          </a:p>
        </p:txBody>
      </p:sp>
      <p:sp>
        <p:nvSpPr>
          <p:cNvPr id="22" name="Content Placeholder 2">
            <a:extLst>
              <a:ext uri="{FF2B5EF4-FFF2-40B4-BE49-F238E27FC236}">
                <a16:creationId xmlns:a16="http://schemas.microsoft.com/office/drawing/2014/main" id="{DC5275D8-3879-C943-9B0B-26B241E1F8C2}"/>
              </a:ext>
            </a:extLst>
          </p:cNvPr>
          <p:cNvSpPr>
            <a:spLocks noGrp="1"/>
          </p:cNvSpPr>
          <p:nvPr>
            <p:ph idx="18" hasCustomPrompt="1"/>
          </p:nvPr>
        </p:nvSpPr>
        <p:spPr>
          <a:xfrm>
            <a:off x="7744969" y="1371601"/>
            <a:ext cx="3769171" cy="1286028"/>
          </a:xfrm>
        </p:spPr>
        <p:txBody>
          <a:bodyPr/>
          <a:lstStyle>
            <a:lvl1pPr marL="5954" indent="0">
              <a:spcBef>
                <a:spcPts val="0"/>
              </a:spcBef>
              <a:spcAft>
                <a:spcPts val="0"/>
              </a:spcAft>
              <a:buNone/>
              <a:tabLst/>
              <a:defRPr lang="en-US" sz="1100" b="1" kern="1200" cap="none" spc="0" baseline="0" dirty="0">
                <a:solidFill>
                  <a:schemeClr val="bg1"/>
                </a:solidFill>
                <a:latin typeface="+mn-lt"/>
                <a:ea typeface="+mn-ea"/>
                <a:cs typeface="+mn-cs"/>
              </a:defRPr>
            </a:lvl1pPr>
            <a:lvl2pPr marL="5954" indent="0">
              <a:spcBef>
                <a:spcPts val="0"/>
              </a:spcBef>
              <a:spcAft>
                <a:spcPts val="300"/>
              </a:spcAft>
              <a:buNone/>
              <a:tabLst/>
              <a:defRPr lang="en-US" sz="1100" kern="1200" dirty="0">
                <a:solidFill>
                  <a:schemeClr val="accent3"/>
                </a:solidFill>
                <a:latin typeface="+mn-lt"/>
                <a:ea typeface="+mn-ea"/>
                <a:cs typeface="+mn-cs"/>
              </a:defRPr>
            </a:lvl2pPr>
            <a:lvl3pPr marL="5954" indent="0">
              <a:spcBef>
                <a:spcPts val="0"/>
              </a:spcBef>
              <a:buNone/>
              <a:tabLst/>
              <a:defRPr sz="900">
                <a:solidFill>
                  <a:schemeClr val="bg1"/>
                </a:solidFill>
              </a:defRPr>
            </a:lvl3pPr>
            <a:lvl4pPr marL="5954" indent="0">
              <a:spcBef>
                <a:spcPts val="0"/>
              </a:spcBef>
              <a:buNone/>
              <a:tabLst/>
              <a:defRPr sz="800">
                <a:solidFill>
                  <a:schemeClr val="bg1"/>
                </a:solidFill>
              </a:defRPr>
            </a:lvl4pPr>
            <a:lvl5pPr marL="5954" indent="0">
              <a:spcBef>
                <a:spcPts val="0"/>
              </a:spcBef>
              <a:buNone/>
              <a:tabLst/>
              <a:defRPr sz="800">
                <a:solidFill>
                  <a:schemeClr val="bg1"/>
                </a:solidFill>
              </a:defRPr>
            </a:lvl5pPr>
          </a:lstStyle>
          <a:p>
            <a:pPr lvl="0"/>
            <a:r>
              <a:rPr lang="en-US"/>
              <a:t>Click to add text, indent for styles</a:t>
            </a:r>
          </a:p>
          <a:p>
            <a:pPr marL="5954" lvl="1" indent="0" algn="l" defTabSz="685800" rtl="0" eaLnBrk="1" latinLnBrk="0" hangingPunct="1">
              <a:lnSpc>
                <a:spcPct val="100000"/>
              </a:lnSpc>
              <a:spcBef>
                <a:spcPts val="0"/>
              </a:spcBef>
              <a:spcAft>
                <a:spcPts val="300"/>
              </a:spcAft>
              <a:buFont typeface="Arial"/>
              <a:buNone/>
              <a:tabLst/>
            </a:pPr>
            <a:r>
              <a:rPr lang="en-US"/>
              <a:t>Second level</a:t>
            </a:r>
          </a:p>
          <a:p>
            <a:pPr lvl="2"/>
            <a:r>
              <a:rPr lang="en-US"/>
              <a:t>Third level</a:t>
            </a:r>
          </a:p>
          <a:p>
            <a:pPr lvl="3"/>
            <a:r>
              <a:rPr lang="en-US"/>
              <a:t>Fourth level</a:t>
            </a:r>
          </a:p>
          <a:p>
            <a:pPr lvl="4"/>
            <a:r>
              <a:rPr lang="en-US"/>
              <a:t>Fifth level</a:t>
            </a:r>
          </a:p>
        </p:txBody>
      </p:sp>
      <p:sp>
        <p:nvSpPr>
          <p:cNvPr id="23" name="Picture Placeholder 7">
            <a:extLst>
              <a:ext uri="{FF2B5EF4-FFF2-40B4-BE49-F238E27FC236}">
                <a16:creationId xmlns:a16="http://schemas.microsoft.com/office/drawing/2014/main" id="{56F155F0-B2B5-D040-A05A-82983352CD66}"/>
              </a:ext>
            </a:extLst>
          </p:cNvPr>
          <p:cNvSpPr>
            <a:spLocks noGrp="1"/>
          </p:cNvSpPr>
          <p:nvPr>
            <p:ph type="pic" sz="quarter" idx="19"/>
          </p:nvPr>
        </p:nvSpPr>
        <p:spPr>
          <a:xfrm>
            <a:off x="6273802" y="1371603"/>
            <a:ext cx="1262287" cy="1273511"/>
          </a:xfrm>
        </p:spPr>
        <p:txBody>
          <a:bodyPr/>
          <a:lstStyle/>
          <a:p>
            <a:r>
              <a:rPr lang="en-US"/>
              <a:t>Click icon to add picture</a:t>
            </a:r>
          </a:p>
        </p:txBody>
      </p:sp>
      <p:sp>
        <p:nvSpPr>
          <p:cNvPr id="24" name="Picture Placeholder 7">
            <a:extLst>
              <a:ext uri="{FF2B5EF4-FFF2-40B4-BE49-F238E27FC236}">
                <a16:creationId xmlns:a16="http://schemas.microsoft.com/office/drawing/2014/main" id="{7B5F027E-1794-1D45-A26D-CE1DEC0C4911}"/>
              </a:ext>
            </a:extLst>
          </p:cNvPr>
          <p:cNvSpPr>
            <a:spLocks noGrp="1"/>
          </p:cNvSpPr>
          <p:nvPr>
            <p:ph type="pic" sz="quarter" idx="20"/>
          </p:nvPr>
        </p:nvSpPr>
        <p:spPr>
          <a:xfrm>
            <a:off x="6273802" y="3135147"/>
            <a:ext cx="1262287" cy="1273511"/>
          </a:xfrm>
        </p:spPr>
        <p:txBody>
          <a:bodyPr/>
          <a:lstStyle/>
          <a:p>
            <a:r>
              <a:rPr lang="en-US"/>
              <a:t>Click icon to add picture</a:t>
            </a:r>
          </a:p>
        </p:txBody>
      </p:sp>
      <p:sp>
        <p:nvSpPr>
          <p:cNvPr id="25" name="Picture Placeholder 7">
            <a:extLst>
              <a:ext uri="{FF2B5EF4-FFF2-40B4-BE49-F238E27FC236}">
                <a16:creationId xmlns:a16="http://schemas.microsoft.com/office/drawing/2014/main" id="{E519FF2F-1B6A-0140-9DAE-BE0C9D667DE9}"/>
              </a:ext>
            </a:extLst>
          </p:cNvPr>
          <p:cNvSpPr>
            <a:spLocks noGrp="1"/>
          </p:cNvSpPr>
          <p:nvPr>
            <p:ph type="pic" sz="quarter" idx="21"/>
          </p:nvPr>
        </p:nvSpPr>
        <p:spPr>
          <a:xfrm>
            <a:off x="6273802" y="4898691"/>
            <a:ext cx="1262287" cy="1273511"/>
          </a:xfrm>
        </p:spPr>
        <p:txBody>
          <a:bodyPr/>
          <a:lstStyle/>
          <a:p>
            <a:r>
              <a:rPr lang="en-US"/>
              <a:t>Click icon to add picture</a:t>
            </a:r>
          </a:p>
        </p:txBody>
      </p:sp>
      <p:sp>
        <p:nvSpPr>
          <p:cNvPr id="26" name="Content Placeholder 2">
            <a:extLst>
              <a:ext uri="{FF2B5EF4-FFF2-40B4-BE49-F238E27FC236}">
                <a16:creationId xmlns:a16="http://schemas.microsoft.com/office/drawing/2014/main" id="{297B3498-B620-2B4E-8CEA-F7B7CBACC77A}"/>
              </a:ext>
            </a:extLst>
          </p:cNvPr>
          <p:cNvSpPr>
            <a:spLocks noGrp="1"/>
          </p:cNvSpPr>
          <p:nvPr>
            <p:ph idx="22" hasCustomPrompt="1"/>
          </p:nvPr>
        </p:nvSpPr>
        <p:spPr>
          <a:xfrm>
            <a:off x="7744969" y="3128887"/>
            <a:ext cx="3769171" cy="1286028"/>
          </a:xfrm>
        </p:spPr>
        <p:txBody>
          <a:bodyPr/>
          <a:lstStyle>
            <a:lvl1pPr marL="5954" indent="0">
              <a:spcBef>
                <a:spcPts val="0"/>
              </a:spcBef>
              <a:spcAft>
                <a:spcPts val="0"/>
              </a:spcAft>
              <a:buNone/>
              <a:tabLst/>
              <a:defRPr lang="en-US" sz="1100" b="1" kern="1200" cap="none" spc="0" baseline="0" dirty="0">
                <a:solidFill>
                  <a:schemeClr val="bg1"/>
                </a:solidFill>
                <a:latin typeface="+mn-lt"/>
                <a:ea typeface="+mn-ea"/>
                <a:cs typeface="+mn-cs"/>
              </a:defRPr>
            </a:lvl1pPr>
            <a:lvl2pPr marL="5954" indent="0">
              <a:spcBef>
                <a:spcPts val="0"/>
              </a:spcBef>
              <a:spcAft>
                <a:spcPts val="300"/>
              </a:spcAft>
              <a:buNone/>
              <a:tabLst/>
              <a:defRPr lang="en-US" sz="1100" kern="1200" dirty="0">
                <a:solidFill>
                  <a:schemeClr val="accent3"/>
                </a:solidFill>
                <a:latin typeface="+mn-lt"/>
                <a:ea typeface="+mn-ea"/>
                <a:cs typeface="+mn-cs"/>
              </a:defRPr>
            </a:lvl2pPr>
            <a:lvl3pPr marL="5954" indent="0">
              <a:spcBef>
                <a:spcPts val="0"/>
              </a:spcBef>
              <a:buNone/>
              <a:tabLst/>
              <a:defRPr sz="900">
                <a:solidFill>
                  <a:schemeClr val="bg1"/>
                </a:solidFill>
              </a:defRPr>
            </a:lvl3pPr>
            <a:lvl4pPr marL="5954" indent="0">
              <a:spcBef>
                <a:spcPts val="0"/>
              </a:spcBef>
              <a:buNone/>
              <a:tabLst/>
              <a:defRPr sz="800">
                <a:solidFill>
                  <a:schemeClr val="bg1"/>
                </a:solidFill>
              </a:defRPr>
            </a:lvl4pPr>
            <a:lvl5pPr marL="5954" indent="0">
              <a:spcBef>
                <a:spcPts val="0"/>
              </a:spcBef>
              <a:buNone/>
              <a:tabLst/>
              <a:defRPr sz="800">
                <a:solidFill>
                  <a:schemeClr val="bg1"/>
                </a:solidFill>
              </a:defRPr>
            </a:lvl5pPr>
          </a:lstStyle>
          <a:p>
            <a:pPr lvl="0"/>
            <a:r>
              <a:rPr lang="en-US"/>
              <a:t>Click to add text, indent for styles</a:t>
            </a:r>
          </a:p>
          <a:p>
            <a:pPr marL="5954" lvl="1" indent="0" algn="l" defTabSz="685800" rtl="0" eaLnBrk="1" latinLnBrk="0" hangingPunct="1">
              <a:lnSpc>
                <a:spcPct val="100000"/>
              </a:lnSpc>
              <a:spcBef>
                <a:spcPts val="0"/>
              </a:spcBef>
              <a:spcAft>
                <a:spcPts val="300"/>
              </a:spcAft>
              <a:buFont typeface="Arial"/>
              <a:buNone/>
              <a:tabLst/>
            </a:pPr>
            <a:r>
              <a:rPr lang="en-US"/>
              <a:t>Second level</a:t>
            </a:r>
          </a:p>
          <a:p>
            <a:pPr lvl="2"/>
            <a:r>
              <a:rPr lang="en-US"/>
              <a:t>Third level</a:t>
            </a:r>
          </a:p>
          <a:p>
            <a:pPr lvl="3"/>
            <a:r>
              <a:rPr lang="en-US"/>
              <a:t>Fourth level</a:t>
            </a:r>
          </a:p>
          <a:p>
            <a:pPr lvl="4"/>
            <a:r>
              <a:rPr lang="en-US"/>
              <a:t>Fifth level</a:t>
            </a:r>
          </a:p>
        </p:txBody>
      </p:sp>
      <p:sp>
        <p:nvSpPr>
          <p:cNvPr id="27" name="Content Placeholder 2">
            <a:extLst>
              <a:ext uri="{FF2B5EF4-FFF2-40B4-BE49-F238E27FC236}">
                <a16:creationId xmlns:a16="http://schemas.microsoft.com/office/drawing/2014/main" id="{F9BC2924-6E5B-AA4B-B482-EAD15BA2038C}"/>
              </a:ext>
            </a:extLst>
          </p:cNvPr>
          <p:cNvSpPr>
            <a:spLocks noGrp="1"/>
          </p:cNvSpPr>
          <p:nvPr>
            <p:ph idx="23" hasCustomPrompt="1"/>
          </p:nvPr>
        </p:nvSpPr>
        <p:spPr>
          <a:xfrm>
            <a:off x="7744969" y="4886173"/>
            <a:ext cx="3769171" cy="1286028"/>
          </a:xfrm>
        </p:spPr>
        <p:txBody>
          <a:bodyPr/>
          <a:lstStyle>
            <a:lvl1pPr marL="5954" indent="0">
              <a:spcBef>
                <a:spcPts val="0"/>
              </a:spcBef>
              <a:spcAft>
                <a:spcPts val="0"/>
              </a:spcAft>
              <a:buNone/>
              <a:tabLst/>
              <a:defRPr lang="en-US" sz="1100" b="1" kern="1200" cap="none" spc="0" baseline="0" dirty="0">
                <a:solidFill>
                  <a:schemeClr val="bg1"/>
                </a:solidFill>
                <a:latin typeface="+mn-lt"/>
                <a:ea typeface="+mn-ea"/>
                <a:cs typeface="+mn-cs"/>
              </a:defRPr>
            </a:lvl1pPr>
            <a:lvl2pPr marL="5954" indent="0">
              <a:spcBef>
                <a:spcPts val="0"/>
              </a:spcBef>
              <a:spcAft>
                <a:spcPts val="300"/>
              </a:spcAft>
              <a:buNone/>
              <a:tabLst/>
              <a:defRPr lang="en-US" sz="1100" kern="1200" dirty="0">
                <a:solidFill>
                  <a:schemeClr val="accent3"/>
                </a:solidFill>
                <a:latin typeface="+mn-lt"/>
                <a:ea typeface="+mn-ea"/>
                <a:cs typeface="+mn-cs"/>
              </a:defRPr>
            </a:lvl2pPr>
            <a:lvl3pPr marL="5954" indent="0">
              <a:spcBef>
                <a:spcPts val="0"/>
              </a:spcBef>
              <a:buNone/>
              <a:tabLst/>
              <a:defRPr sz="900">
                <a:solidFill>
                  <a:schemeClr val="bg1"/>
                </a:solidFill>
              </a:defRPr>
            </a:lvl3pPr>
            <a:lvl4pPr marL="5954" indent="0">
              <a:spcBef>
                <a:spcPts val="0"/>
              </a:spcBef>
              <a:buNone/>
              <a:tabLst/>
              <a:defRPr sz="800">
                <a:solidFill>
                  <a:schemeClr val="bg1"/>
                </a:solidFill>
              </a:defRPr>
            </a:lvl4pPr>
            <a:lvl5pPr marL="5954" indent="0">
              <a:spcBef>
                <a:spcPts val="0"/>
              </a:spcBef>
              <a:buNone/>
              <a:tabLst/>
              <a:defRPr sz="800">
                <a:solidFill>
                  <a:schemeClr val="bg1"/>
                </a:solidFill>
              </a:defRPr>
            </a:lvl5pPr>
          </a:lstStyle>
          <a:p>
            <a:pPr lvl="0"/>
            <a:r>
              <a:rPr lang="en-US"/>
              <a:t>Click to add text, indent for styles</a:t>
            </a:r>
          </a:p>
          <a:p>
            <a:pPr marL="5954" lvl="1" indent="0" algn="l" defTabSz="685800" rtl="0" eaLnBrk="1" latinLnBrk="0" hangingPunct="1">
              <a:lnSpc>
                <a:spcPct val="100000"/>
              </a:lnSpc>
              <a:spcBef>
                <a:spcPts val="0"/>
              </a:spcBef>
              <a:spcAft>
                <a:spcPts val="300"/>
              </a:spcAft>
              <a:buFont typeface="Arial"/>
              <a:buNone/>
              <a:tabLst/>
            </a:pPr>
            <a:r>
              <a:rPr lang="en-US"/>
              <a:t>Second level</a:t>
            </a:r>
          </a:p>
          <a:p>
            <a:pPr lvl="2"/>
            <a:r>
              <a:rPr lang="en-US"/>
              <a:t>Third level</a:t>
            </a:r>
          </a:p>
          <a:p>
            <a:pPr lvl="3"/>
            <a:r>
              <a:rPr lang="en-US"/>
              <a:t>Fourth level</a:t>
            </a:r>
          </a:p>
          <a:p>
            <a:pPr lvl="4"/>
            <a:r>
              <a:rPr lang="en-US"/>
              <a:t>Fifth level</a:t>
            </a:r>
          </a:p>
        </p:txBody>
      </p:sp>
      <p:pic>
        <p:nvPicPr>
          <p:cNvPr id="21" name="Picture 20">
            <a:extLst>
              <a:ext uri="{FF2B5EF4-FFF2-40B4-BE49-F238E27FC236}">
                <a16:creationId xmlns:a16="http://schemas.microsoft.com/office/drawing/2014/main" id="{99FCB7BC-E60E-7F48-A3EC-C49F1FAE94A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2625" y="6470855"/>
            <a:ext cx="1371600" cy="112871"/>
          </a:xfrm>
          <a:prstGeom prst="rect">
            <a:avLst/>
          </a:prstGeom>
        </p:spPr>
      </p:pic>
    </p:spTree>
    <p:extLst>
      <p:ext uri="{BB962C8B-B14F-4D97-AF65-F5344CB8AC3E}">
        <p14:creationId xmlns:p14="http://schemas.microsoft.com/office/powerpoint/2010/main" val="298900612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Team Member">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E4FE633-2EBC-8F47-811F-DEC061954DD5}"/>
              </a:ext>
            </a:extLst>
          </p:cNvPr>
          <p:cNvSpPr/>
          <p:nvPr userDrawn="1"/>
        </p:nvSpPr>
        <p:spPr>
          <a:xfrm flipV="1">
            <a:off x="0" y="-2"/>
            <a:ext cx="12192000" cy="15240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 name="Content Placeholder 2"/>
          <p:cNvSpPr>
            <a:spLocks noGrp="1"/>
          </p:cNvSpPr>
          <p:nvPr>
            <p:ph idx="1" hasCustomPrompt="1"/>
          </p:nvPr>
        </p:nvSpPr>
        <p:spPr>
          <a:xfrm>
            <a:off x="3473452" y="2058195"/>
            <a:ext cx="3115885" cy="4114007"/>
          </a:xfrm>
          <a:noFill/>
        </p:spPr>
        <p:txBody>
          <a:bodyPr lIns="0" tIns="0" rIns="0">
            <a:noAutofit/>
          </a:bodyPr>
          <a:lstStyle>
            <a:lvl1pPr marL="176213" indent="-171450">
              <a:buClr>
                <a:schemeClr val="accent5"/>
              </a:buClr>
              <a:buFont typeface="Wingdings" pitchFamily="2" charset="2"/>
              <a:buChar char="§"/>
              <a:tabLst/>
              <a:defRPr sz="1100">
                <a:solidFill>
                  <a:schemeClr val="bg1"/>
                </a:solidFill>
              </a:defRPr>
            </a:lvl1pPr>
            <a:lvl2pPr>
              <a:defRPr sz="900">
                <a:solidFill>
                  <a:schemeClr val="bg1"/>
                </a:solidFill>
              </a:defRPr>
            </a:lvl2pPr>
            <a:lvl3pPr>
              <a:defRPr sz="800">
                <a:solidFill>
                  <a:schemeClr val="bg1"/>
                </a:solidFill>
              </a:defRPr>
            </a:lvl3pPr>
            <a:lvl4pPr>
              <a:defRPr sz="800">
                <a:solidFill>
                  <a:schemeClr val="bg1"/>
                </a:solidFill>
              </a:defRPr>
            </a:lvl4pPr>
            <a:lvl5pPr>
              <a:defRPr sz="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3671B2-621F-D34F-A8A0-D4D1A7E202CC}"/>
              </a:ext>
            </a:extLst>
          </p:cNvPr>
          <p:cNvSpPr>
            <a:spLocks noGrp="1"/>
          </p:cNvSpPr>
          <p:nvPr>
            <p:ph type="dt" sz="half" idx="10"/>
          </p:nvPr>
        </p:nvSpPr>
        <p:spPr/>
        <p:txBody>
          <a:bodyPr/>
          <a:lstStyle>
            <a:lvl1pPr>
              <a:defRPr>
                <a:solidFill>
                  <a:schemeClr val="bg1"/>
                </a:solidFill>
              </a:defRPr>
            </a:lvl1pPr>
          </a:lstStyle>
          <a:p>
            <a:endParaRPr lang="en-US"/>
          </a:p>
        </p:txBody>
      </p:sp>
      <p:sp>
        <p:nvSpPr>
          <p:cNvPr id="6" name="Slide Number Placeholder 5">
            <a:extLst>
              <a:ext uri="{FF2B5EF4-FFF2-40B4-BE49-F238E27FC236}">
                <a16:creationId xmlns:a16="http://schemas.microsoft.com/office/drawing/2014/main" id="{D5658141-F0AC-704D-9680-E75460E7026C}"/>
              </a:ext>
            </a:extLst>
          </p:cNvPr>
          <p:cNvSpPr>
            <a:spLocks noGrp="1"/>
          </p:cNvSpPr>
          <p:nvPr>
            <p:ph type="sldNum" sz="quarter" idx="12"/>
          </p:nvPr>
        </p:nvSpPr>
        <p:spPr/>
        <p:txBody>
          <a:bodyPr/>
          <a:lstStyle>
            <a:lvl1pPr>
              <a:defRPr>
                <a:solidFill>
                  <a:schemeClr val="bg1"/>
                </a:solidFill>
              </a:defRPr>
            </a:lvl1pPr>
          </a:lstStyle>
          <a:p>
            <a:fld id="{F98463DB-7B07-6943-80E3-B9A8273C7E22}" type="slidenum">
              <a:rPr lang="en-US" smtClean="0"/>
              <a:pPr/>
              <a:t>‹#›</a:t>
            </a:fld>
            <a:endParaRPr lang="en-US"/>
          </a:p>
        </p:txBody>
      </p:sp>
      <p:sp>
        <p:nvSpPr>
          <p:cNvPr id="8" name="Text Placeholder 7">
            <a:extLst>
              <a:ext uri="{FF2B5EF4-FFF2-40B4-BE49-F238E27FC236}">
                <a16:creationId xmlns:a16="http://schemas.microsoft.com/office/drawing/2014/main" id="{8A8519F9-309E-7148-8CE4-7B12E00E649E}"/>
              </a:ext>
            </a:extLst>
          </p:cNvPr>
          <p:cNvSpPr>
            <a:spLocks noGrp="1"/>
          </p:cNvSpPr>
          <p:nvPr>
            <p:ph type="body" sz="quarter" idx="13"/>
          </p:nvPr>
        </p:nvSpPr>
        <p:spPr>
          <a:xfrm>
            <a:off x="685800" y="1028700"/>
            <a:ext cx="10820400" cy="495300"/>
          </a:xfrm>
        </p:spPr>
        <p:txBody>
          <a:bodyPr>
            <a:normAutofit/>
          </a:bodyPr>
          <a:lstStyle>
            <a:lvl1pPr marL="0" indent="0">
              <a:buNone/>
              <a:defRPr sz="1700">
                <a:solidFill>
                  <a:schemeClr val="accent2"/>
                </a:solidFill>
              </a:defRPr>
            </a:lvl1pPr>
          </a:lstStyle>
          <a:p>
            <a:pPr lvl="0"/>
            <a:r>
              <a:rPr lang="en-US"/>
              <a:t>Edit Master text styles</a:t>
            </a:r>
          </a:p>
        </p:txBody>
      </p:sp>
      <p:sp>
        <p:nvSpPr>
          <p:cNvPr id="10" name="Picture Placeholder 7">
            <a:extLst>
              <a:ext uri="{FF2B5EF4-FFF2-40B4-BE49-F238E27FC236}">
                <a16:creationId xmlns:a16="http://schemas.microsoft.com/office/drawing/2014/main" id="{04B79A28-1D40-DB4D-9BD1-614E8D180BEA}"/>
              </a:ext>
            </a:extLst>
          </p:cNvPr>
          <p:cNvSpPr>
            <a:spLocks noGrp="1"/>
          </p:cNvSpPr>
          <p:nvPr>
            <p:ph type="pic" sz="quarter" idx="14"/>
          </p:nvPr>
        </p:nvSpPr>
        <p:spPr>
          <a:xfrm>
            <a:off x="685801" y="2058195"/>
            <a:ext cx="2451100" cy="2472895"/>
          </a:xfrm>
        </p:spPr>
        <p:txBody>
          <a:bodyPr/>
          <a:lstStyle/>
          <a:p>
            <a:r>
              <a:rPr lang="en-US"/>
              <a:t>Click icon to add picture</a:t>
            </a:r>
          </a:p>
        </p:txBody>
      </p:sp>
      <p:sp>
        <p:nvSpPr>
          <p:cNvPr id="7" name="Footer Placeholder 6">
            <a:extLst>
              <a:ext uri="{FF2B5EF4-FFF2-40B4-BE49-F238E27FC236}">
                <a16:creationId xmlns:a16="http://schemas.microsoft.com/office/drawing/2014/main" id="{02110A5E-DAC4-0C4D-8D52-8F1F9E7A2BEE}"/>
              </a:ext>
            </a:extLst>
          </p:cNvPr>
          <p:cNvSpPr>
            <a:spLocks noGrp="1"/>
          </p:cNvSpPr>
          <p:nvPr>
            <p:ph type="ftr" sz="quarter" idx="16"/>
          </p:nvPr>
        </p:nvSpPr>
        <p:spPr/>
        <p:txBody>
          <a:bodyPr/>
          <a:lstStyle>
            <a:lvl1pPr>
              <a:defRPr>
                <a:solidFill>
                  <a:schemeClr val="bg1"/>
                </a:solidFill>
              </a:defRPr>
            </a:lvl1pPr>
          </a:lstStyle>
          <a:p>
            <a:endParaRPr lang="en-US"/>
          </a:p>
        </p:txBody>
      </p:sp>
      <p:sp>
        <p:nvSpPr>
          <p:cNvPr id="5" name="Title 4">
            <a:extLst>
              <a:ext uri="{FF2B5EF4-FFF2-40B4-BE49-F238E27FC236}">
                <a16:creationId xmlns:a16="http://schemas.microsoft.com/office/drawing/2014/main" id="{7CDFC84D-23A9-F349-BBEA-08D80B9DC024}"/>
              </a:ext>
            </a:extLst>
          </p:cNvPr>
          <p:cNvSpPr>
            <a:spLocks noGrp="1"/>
          </p:cNvSpPr>
          <p:nvPr>
            <p:ph type="title"/>
          </p:nvPr>
        </p:nvSpPr>
        <p:spPr/>
        <p:txBody>
          <a:bodyPr/>
          <a:lstStyle/>
          <a:p>
            <a:r>
              <a:rPr lang="en-US"/>
              <a:t>Click to edit Master title style</a:t>
            </a:r>
          </a:p>
        </p:txBody>
      </p:sp>
      <p:pic>
        <p:nvPicPr>
          <p:cNvPr id="12" name="Picture 11">
            <a:extLst>
              <a:ext uri="{FF2B5EF4-FFF2-40B4-BE49-F238E27FC236}">
                <a16:creationId xmlns:a16="http://schemas.microsoft.com/office/drawing/2014/main" id="{82BEA6C2-4B8F-7648-B35A-F120A4F39AC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2625" y="6470855"/>
            <a:ext cx="1371600" cy="112871"/>
          </a:xfrm>
          <a:prstGeom prst="rect">
            <a:avLst/>
          </a:prstGeom>
        </p:spPr>
      </p:pic>
    </p:spTree>
    <p:extLst>
      <p:ext uri="{BB962C8B-B14F-4D97-AF65-F5344CB8AC3E}">
        <p14:creationId xmlns:p14="http://schemas.microsoft.com/office/powerpoint/2010/main" val="248712077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Project Bleed: 1 IM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3C72C06-50CE-B64A-A753-D9C682122EC0}"/>
              </a:ext>
            </a:extLst>
          </p:cNvPr>
          <p:cNvSpPr>
            <a:spLocks noGrp="1"/>
          </p:cNvSpPr>
          <p:nvPr>
            <p:ph type="pic" sz="quarter" idx="13"/>
          </p:nvPr>
        </p:nvSpPr>
        <p:spPr>
          <a:xfrm>
            <a:off x="0" y="0"/>
            <a:ext cx="12192000" cy="4434700"/>
          </a:xfrm>
        </p:spPr>
        <p:txBody>
          <a:bodyPr/>
          <a:lstStyle/>
          <a:p>
            <a:r>
              <a:rPr lang="en-US"/>
              <a:t>Click icon to add picture</a:t>
            </a:r>
          </a:p>
        </p:txBody>
      </p:sp>
      <p:sp>
        <p:nvSpPr>
          <p:cNvPr id="23" name="Text Placeholder 22">
            <a:extLst>
              <a:ext uri="{FF2B5EF4-FFF2-40B4-BE49-F238E27FC236}">
                <a16:creationId xmlns:a16="http://schemas.microsoft.com/office/drawing/2014/main" id="{95847D6F-87DD-E04D-8C7A-617BE517473A}"/>
              </a:ext>
            </a:extLst>
          </p:cNvPr>
          <p:cNvSpPr>
            <a:spLocks noGrp="1"/>
          </p:cNvSpPr>
          <p:nvPr>
            <p:ph type="body" sz="quarter" idx="16" hasCustomPrompt="1"/>
          </p:nvPr>
        </p:nvSpPr>
        <p:spPr>
          <a:xfrm>
            <a:off x="7010402" y="4240801"/>
            <a:ext cx="5181599" cy="184666"/>
          </a:xfrm>
        </p:spPr>
        <p:txBody>
          <a:bodyPr wrap="square" lIns="91440" tIns="45720" rIns="91440" bIns="45720" anchor="ctr" anchorCtr="0">
            <a:spAutoFit/>
          </a:bodyPr>
          <a:lstStyle>
            <a:lvl1pPr marL="0" indent="0" algn="r">
              <a:buNone/>
              <a:defRPr sz="600" cap="all" spc="75" baseline="0">
                <a:solidFill>
                  <a:schemeClr val="bg1"/>
                </a:solidFill>
              </a:defRPr>
            </a:lvl1pPr>
          </a:lstStyle>
          <a:p>
            <a:pPr lvl="0"/>
            <a:r>
              <a:rPr lang="en-US"/>
              <a:t>Image Credit</a:t>
            </a:r>
          </a:p>
        </p:txBody>
      </p:sp>
      <p:sp>
        <p:nvSpPr>
          <p:cNvPr id="14" name="Text Placeholder 13">
            <a:extLst>
              <a:ext uri="{FF2B5EF4-FFF2-40B4-BE49-F238E27FC236}">
                <a16:creationId xmlns:a16="http://schemas.microsoft.com/office/drawing/2014/main" id="{AFAA771B-601B-E445-BC17-C26F4786AA6D}"/>
              </a:ext>
            </a:extLst>
          </p:cNvPr>
          <p:cNvSpPr>
            <a:spLocks noGrp="1"/>
          </p:cNvSpPr>
          <p:nvPr>
            <p:ph type="body" sz="quarter" idx="14" hasCustomPrompt="1"/>
          </p:nvPr>
        </p:nvSpPr>
        <p:spPr>
          <a:xfrm>
            <a:off x="685800" y="5159812"/>
            <a:ext cx="10820400" cy="281438"/>
          </a:xfrm>
        </p:spPr>
        <p:txBody>
          <a:bodyPr>
            <a:normAutofit/>
          </a:bodyPr>
          <a:lstStyle>
            <a:lvl1pPr marL="0" indent="0">
              <a:buNone/>
              <a:defRPr sz="1400">
                <a:solidFill>
                  <a:schemeClr val="accent2"/>
                </a:solidFill>
              </a:defRPr>
            </a:lvl1pPr>
          </a:lstStyle>
          <a:p>
            <a:pPr lvl="0"/>
            <a:r>
              <a:rPr lang="en-US"/>
              <a:t>Location</a:t>
            </a:r>
          </a:p>
        </p:txBody>
      </p:sp>
      <p:sp>
        <p:nvSpPr>
          <p:cNvPr id="15" name="Text Placeholder 13">
            <a:extLst>
              <a:ext uri="{FF2B5EF4-FFF2-40B4-BE49-F238E27FC236}">
                <a16:creationId xmlns:a16="http://schemas.microsoft.com/office/drawing/2014/main" id="{EC41F610-190D-464D-9E91-B369E27C13FE}"/>
              </a:ext>
            </a:extLst>
          </p:cNvPr>
          <p:cNvSpPr>
            <a:spLocks noGrp="1"/>
          </p:cNvSpPr>
          <p:nvPr>
            <p:ph type="body" sz="quarter" idx="15" hasCustomPrompt="1"/>
          </p:nvPr>
        </p:nvSpPr>
        <p:spPr>
          <a:xfrm>
            <a:off x="685800" y="5859919"/>
            <a:ext cx="10820400" cy="281438"/>
          </a:xfrm>
        </p:spPr>
        <p:txBody>
          <a:bodyPr>
            <a:normAutofit/>
          </a:bodyPr>
          <a:lstStyle>
            <a:lvl1pPr marL="0" indent="0">
              <a:lnSpc>
                <a:spcPct val="100000"/>
              </a:lnSpc>
              <a:buNone/>
              <a:defRPr sz="1400">
                <a:solidFill>
                  <a:schemeClr val="tx1"/>
                </a:solidFill>
              </a:defRPr>
            </a:lvl1pPr>
          </a:lstStyle>
          <a:p>
            <a:pPr lvl="0"/>
            <a:r>
              <a:rPr lang="en-US"/>
              <a:t>Click to add text</a:t>
            </a:r>
          </a:p>
        </p:txBody>
      </p:sp>
      <p:sp>
        <p:nvSpPr>
          <p:cNvPr id="2" name="Text Placeholder 33"/>
          <p:cNvSpPr>
            <a:spLocks noGrp="1"/>
          </p:cNvSpPr>
          <p:nvPr>
            <p:ph type="title"/>
          </p:nvPr>
        </p:nvSpPr>
        <p:spPr>
          <a:xfrm>
            <a:off x="685800" y="4723978"/>
            <a:ext cx="10820400" cy="336434"/>
          </a:xfrm>
        </p:spPr>
        <p:txBody>
          <a:bodyPr anchor="t">
            <a:noAutofit/>
          </a:bodyPr>
          <a:lstStyle>
            <a:lvl1pPr>
              <a:defRPr sz="2100" cap="none" spc="0" baseline="0"/>
            </a:lvl1pPr>
          </a:lstStyle>
          <a:p>
            <a:r>
              <a:rPr lang="en-US"/>
              <a:t>Click to edit Master title style</a:t>
            </a:r>
          </a:p>
        </p:txBody>
      </p:sp>
      <p:sp>
        <p:nvSpPr>
          <p:cNvPr id="9" name="Rectangle 8">
            <a:extLst>
              <a:ext uri="{FF2B5EF4-FFF2-40B4-BE49-F238E27FC236}">
                <a16:creationId xmlns:a16="http://schemas.microsoft.com/office/drawing/2014/main" id="{131BEC94-ED05-1B4A-91C2-8AC15A34A1CE}"/>
              </a:ext>
            </a:extLst>
          </p:cNvPr>
          <p:cNvSpPr/>
          <p:nvPr userDrawn="1"/>
        </p:nvSpPr>
        <p:spPr>
          <a:xfrm>
            <a:off x="685800" y="5565131"/>
            <a:ext cx="411480" cy="548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 name="Date Placeholder 2">
            <a:extLst>
              <a:ext uri="{FF2B5EF4-FFF2-40B4-BE49-F238E27FC236}">
                <a16:creationId xmlns:a16="http://schemas.microsoft.com/office/drawing/2014/main" id="{822C0989-A802-0C4B-9AEC-880DF106426A}"/>
              </a:ext>
            </a:extLst>
          </p:cNvPr>
          <p:cNvSpPr>
            <a:spLocks noGrp="1"/>
          </p:cNvSpPr>
          <p:nvPr>
            <p:ph type="dt" sz="half" idx="17"/>
          </p:nvPr>
        </p:nvSpPr>
        <p:spPr/>
        <p:txBody>
          <a:bodyPr/>
          <a:lstStyle/>
          <a:p>
            <a:endParaRPr lang="en-US"/>
          </a:p>
        </p:txBody>
      </p:sp>
      <p:sp>
        <p:nvSpPr>
          <p:cNvPr id="6" name="Slide Number Placeholder 5">
            <a:extLst>
              <a:ext uri="{FF2B5EF4-FFF2-40B4-BE49-F238E27FC236}">
                <a16:creationId xmlns:a16="http://schemas.microsoft.com/office/drawing/2014/main" id="{11049B95-45F6-B147-8EEC-5BEE04FC4D70}"/>
              </a:ext>
            </a:extLst>
          </p:cNvPr>
          <p:cNvSpPr>
            <a:spLocks noGrp="1"/>
          </p:cNvSpPr>
          <p:nvPr>
            <p:ph type="sldNum" sz="quarter" idx="19"/>
          </p:nvPr>
        </p:nvSpPr>
        <p:spPr/>
        <p:txBody>
          <a:bodyPr/>
          <a:lstStyle/>
          <a:p>
            <a:fld id="{F98463DB-7B07-6943-80E3-B9A8273C7E22}" type="slidenum">
              <a:rPr lang="en-US" smtClean="0"/>
              <a:pPr/>
              <a:t>‹#›</a:t>
            </a:fld>
            <a:endParaRPr lang="en-US"/>
          </a:p>
        </p:txBody>
      </p:sp>
    </p:spTree>
    <p:extLst>
      <p:ext uri="{BB962C8B-B14F-4D97-AF65-F5344CB8AC3E}">
        <p14:creationId xmlns:p14="http://schemas.microsoft.com/office/powerpoint/2010/main" val="335678265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Project: 1 IMG 1 Line / Full Spec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65864" y="457200"/>
            <a:ext cx="5240337" cy="406058"/>
          </a:xfrm>
        </p:spPr>
        <p:txBody>
          <a:bodyPr anchor="t" anchorCtr="0">
            <a:noAutofit/>
          </a:bodyPr>
          <a:lstStyle>
            <a:lvl1pPr>
              <a:defRPr sz="2100" cap="none" spc="0" baseline="0"/>
            </a:lvl1pPr>
          </a:lstStyle>
          <a:p>
            <a:r>
              <a:rPr lang="en-US"/>
              <a:t>1 Line Name</a:t>
            </a:r>
          </a:p>
        </p:txBody>
      </p:sp>
      <p:sp>
        <p:nvSpPr>
          <p:cNvPr id="5" name="Picture Placeholder 4">
            <a:extLst>
              <a:ext uri="{FF2B5EF4-FFF2-40B4-BE49-F238E27FC236}">
                <a16:creationId xmlns:a16="http://schemas.microsoft.com/office/drawing/2014/main" id="{B3C72C06-50CE-B64A-A753-D9C682122EC0}"/>
              </a:ext>
            </a:extLst>
          </p:cNvPr>
          <p:cNvSpPr>
            <a:spLocks noGrp="1"/>
          </p:cNvSpPr>
          <p:nvPr>
            <p:ph type="pic" sz="quarter" idx="13"/>
          </p:nvPr>
        </p:nvSpPr>
        <p:spPr>
          <a:xfrm>
            <a:off x="0" y="0"/>
            <a:ext cx="5926139" cy="6858000"/>
          </a:xfrm>
        </p:spPr>
        <p:txBody>
          <a:bodyPr/>
          <a:lstStyle/>
          <a:p>
            <a:r>
              <a:rPr lang="en-US"/>
              <a:t>Click icon to add picture</a:t>
            </a:r>
          </a:p>
        </p:txBody>
      </p:sp>
      <p:sp>
        <p:nvSpPr>
          <p:cNvPr id="14" name="Subtitle 2">
            <a:extLst>
              <a:ext uri="{FF2B5EF4-FFF2-40B4-BE49-F238E27FC236}">
                <a16:creationId xmlns:a16="http://schemas.microsoft.com/office/drawing/2014/main" id="{AFAA771B-601B-E445-BC17-C26F4786AA6D}"/>
              </a:ext>
            </a:extLst>
          </p:cNvPr>
          <p:cNvSpPr>
            <a:spLocks noGrp="1"/>
          </p:cNvSpPr>
          <p:nvPr>
            <p:ph type="body" sz="quarter" idx="14" hasCustomPrompt="1"/>
          </p:nvPr>
        </p:nvSpPr>
        <p:spPr>
          <a:xfrm>
            <a:off x="6265864" y="905110"/>
            <a:ext cx="5240337" cy="508343"/>
          </a:xfrm>
        </p:spPr>
        <p:txBody>
          <a:bodyPr>
            <a:normAutofit/>
          </a:bodyPr>
          <a:lstStyle>
            <a:lvl1pPr marL="0" indent="0">
              <a:buNone/>
              <a:defRPr sz="1400">
                <a:solidFill>
                  <a:schemeClr val="accent2"/>
                </a:solidFill>
              </a:defRPr>
            </a:lvl1pPr>
          </a:lstStyle>
          <a:p>
            <a:pPr lvl="0"/>
            <a:r>
              <a:rPr lang="en-US"/>
              <a:t>Location</a:t>
            </a:r>
          </a:p>
        </p:txBody>
      </p:sp>
      <p:sp>
        <p:nvSpPr>
          <p:cNvPr id="4" name="Text Placeholder 3">
            <a:extLst>
              <a:ext uri="{FF2B5EF4-FFF2-40B4-BE49-F238E27FC236}">
                <a16:creationId xmlns:a16="http://schemas.microsoft.com/office/drawing/2014/main" id="{F64B2FBE-2532-2E41-8FBB-E8F547C11B6C}"/>
              </a:ext>
            </a:extLst>
          </p:cNvPr>
          <p:cNvSpPr>
            <a:spLocks noGrp="1"/>
          </p:cNvSpPr>
          <p:nvPr>
            <p:ph type="body" sz="quarter" idx="20" hasCustomPrompt="1"/>
          </p:nvPr>
        </p:nvSpPr>
        <p:spPr>
          <a:xfrm>
            <a:off x="6265864" y="1594103"/>
            <a:ext cx="5240337" cy="4934423"/>
          </a:xfrm>
        </p:spPr>
        <p:txBody>
          <a:bodyPr/>
          <a:lstStyle>
            <a:lvl1pPr marL="171450" indent="-171450" algn="l" defTabSz="685800" rtl="0" eaLnBrk="1" latinLnBrk="0" hangingPunct="1">
              <a:lnSpc>
                <a:spcPct val="100000"/>
              </a:lnSpc>
              <a:spcBef>
                <a:spcPts val="900"/>
              </a:spcBef>
              <a:buNone/>
              <a:defRPr lang="en-US" sz="1400" b="1" kern="1200" dirty="0" smtClean="0">
                <a:solidFill>
                  <a:schemeClr val="tx2"/>
                </a:solidFill>
                <a:latin typeface="+mn-lt"/>
                <a:ea typeface="+mn-ea"/>
                <a:cs typeface="+mn-cs"/>
              </a:defRPr>
            </a:lvl1pPr>
            <a:lvl2pPr marL="0" indent="0">
              <a:spcBef>
                <a:spcPts val="0"/>
              </a:spcBef>
              <a:buNone/>
              <a:tabLst/>
              <a:defRPr/>
            </a:lvl2pPr>
          </a:lstStyle>
          <a:p>
            <a:pPr marL="171450" lvl="0" indent="-171450" algn="l" defTabSz="685800" rtl="0" eaLnBrk="1" latinLnBrk="0" hangingPunct="1">
              <a:lnSpc>
                <a:spcPct val="100000"/>
              </a:lnSpc>
              <a:spcBef>
                <a:spcPts val="900"/>
              </a:spcBef>
            </a:pPr>
            <a:r>
              <a:rPr lang="en-US"/>
              <a:t>Click to add text, indent spec details </a:t>
            </a:r>
          </a:p>
          <a:p>
            <a:pPr lvl="1"/>
            <a:r>
              <a:rPr lang="en-US"/>
              <a:t>Second level</a:t>
            </a:r>
          </a:p>
        </p:txBody>
      </p:sp>
      <p:sp>
        <p:nvSpPr>
          <p:cNvPr id="8" name="Rectangle 7">
            <a:extLst>
              <a:ext uri="{FF2B5EF4-FFF2-40B4-BE49-F238E27FC236}">
                <a16:creationId xmlns:a16="http://schemas.microsoft.com/office/drawing/2014/main" id="{D5E4DC93-119A-6B49-9534-58D5B821A7F0}"/>
              </a:ext>
            </a:extLst>
          </p:cNvPr>
          <p:cNvSpPr/>
          <p:nvPr userDrawn="1"/>
        </p:nvSpPr>
        <p:spPr>
          <a:xfrm>
            <a:off x="6265863" y="1299088"/>
            <a:ext cx="411480" cy="548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 name="Date Placeholder 2">
            <a:extLst>
              <a:ext uri="{FF2B5EF4-FFF2-40B4-BE49-F238E27FC236}">
                <a16:creationId xmlns:a16="http://schemas.microsoft.com/office/drawing/2014/main" id="{25EF55F5-9411-E142-89C3-BC59179B08F5}"/>
              </a:ext>
            </a:extLst>
          </p:cNvPr>
          <p:cNvSpPr>
            <a:spLocks noGrp="1"/>
          </p:cNvSpPr>
          <p:nvPr>
            <p:ph type="dt" sz="half" idx="21"/>
          </p:nvPr>
        </p:nvSpPr>
        <p:spPr/>
        <p:txBody>
          <a:bodyPr/>
          <a:lstStyle/>
          <a:p>
            <a:endParaRPr lang="en-US"/>
          </a:p>
        </p:txBody>
      </p:sp>
      <p:sp>
        <p:nvSpPr>
          <p:cNvPr id="7" name="Slide Number Placeholder 6">
            <a:extLst>
              <a:ext uri="{FF2B5EF4-FFF2-40B4-BE49-F238E27FC236}">
                <a16:creationId xmlns:a16="http://schemas.microsoft.com/office/drawing/2014/main" id="{A705E9F7-9412-F645-B515-42C71A3F4637}"/>
              </a:ext>
            </a:extLst>
          </p:cNvPr>
          <p:cNvSpPr>
            <a:spLocks noGrp="1"/>
          </p:cNvSpPr>
          <p:nvPr>
            <p:ph type="sldNum" sz="quarter" idx="23"/>
          </p:nvPr>
        </p:nvSpPr>
        <p:spPr/>
        <p:txBody>
          <a:bodyPr/>
          <a:lstStyle/>
          <a:p>
            <a:fld id="{F98463DB-7B07-6943-80E3-B9A8273C7E22}" type="slidenum">
              <a:rPr lang="en-US" smtClean="0"/>
              <a:pPr/>
              <a:t>‹#›</a:t>
            </a:fld>
            <a:endParaRPr lang="en-US"/>
          </a:p>
        </p:txBody>
      </p:sp>
      <p:sp>
        <p:nvSpPr>
          <p:cNvPr id="31" name="Text Placeholder 21">
            <a:extLst>
              <a:ext uri="{FF2B5EF4-FFF2-40B4-BE49-F238E27FC236}">
                <a16:creationId xmlns:a16="http://schemas.microsoft.com/office/drawing/2014/main" id="{FB0604BF-247B-E242-9D39-1CF590EC53E5}"/>
              </a:ext>
            </a:extLst>
          </p:cNvPr>
          <p:cNvSpPr>
            <a:spLocks noGrp="1"/>
          </p:cNvSpPr>
          <p:nvPr>
            <p:ph type="body" sz="quarter" idx="16" hasCustomPrompt="1"/>
          </p:nvPr>
        </p:nvSpPr>
        <p:spPr>
          <a:xfrm>
            <a:off x="766311" y="6664101"/>
            <a:ext cx="5159828" cy="184666"/>
          </a:xfrm>
        </p:spPr>
        <p:txBody>
          <a:bodyPr wrap="square" lIns="91440" tIns="45720" rIns="91440" bIns="45720" anchor="ctr" anchorCtr="0">
            <a:spAutoFit/>
          </a:bodyPr>
          <a:lstStyle>
            <a:lvl1pPr marL="0" indent="0" algn="r">
              <a:buNone/>
              <a:defRPr sz="600" cap="all" spc="75" baseline="0">
                <a:solidFill>
                  <a:schemeClr val="bg1"/>
                </a:solidFill>
              </a:defRPr>
            </a:lvl1pPr>
          </a:lstStyle>
          <a:p>
            <a:pPr lvl="0"/>
            <a:r>
              <a:rPr lang="en-US"/>
              <a:t>Image Credit</a:t>
            </a:r>
          </a:p>
        </p:txBody>
      </p:sp>
    </p:spTree>
    <p:extLst>
      <p:ext uri="{BB962C8B-B14F-4D97-AF65-F5344CB8AC3E}">
        <p14:creationId xmlns:p14="http://schemas.microsoft.com/office/powerpoint/2010/main" val="209324125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1_Project: 1 IMG 2 Lines / Full Spec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65864" y="457200"/>
            <a:ext cx="5240337" cy="406058"/>
          </a:xfrm>
        </p:spPr>
        <p:txBody>
          <a:bodyPr anchor="t" anchorCtr="0">
            <a:noAutofit/>
          </a:bodyPr>
          <a:lstStyle>
            <a:lvl1pPr>
              <a:defRPr sz="2100" cap="none" spc="0" baseline="0"/>
            </a:lvl1pPr>
          </a:lstStyle>
          <a:p>
            <a:r>
              <a:rPr lang="en-US"/>
              <a:t>2 Line </a:t>
            </a:r>
            <a:br>
              <a:rPr lang="en-US"/>
            </a:br>
            <a:r>
              <a:rPr lang="en-US"/>
              <a:t>Project Name</a:t>
            </a:r>
          </a:p>
        </p:txBody>
      </p:sp>
      <p:sp>
        <p:nvSpPr>
          <p:cNvPr id="5" name="Picture Placeholder 4">
            <a:extLst>
              <a:ext uri="{FF2B5EF4-FFF2-40B4-BE49-F238E27FC236}">
                <a16:creationId xmlns:a16="http://schemas.microsoft.com/office/drawing/2014/main" id="{B3C72C06-50CE-B64A-A753-D9C682122EC0}"/>
              </a:ext>
            </a:extLst>
          </p:cNvPr>
          <p:cNvSpPr>
            <a:spLocks noGrp="1"/>
          </p:cNvSpPr>
          <p:nvPr>
            <p:ph type="pic" sz="quarter" idx="13"/>
          </p:nvPr>
        </p:nvSpPr>
        <p:spPr>
          <a:xfrm>
            <a:off x="0" y="0"/>
            <a:ext cx="5926139" cy="6858000"/>
          </a:xfrm>
        </p:spPr>
        <p:txBody>
          <a:bodyPr/>
          <a:lstStyle/>
          <a:p>
            <a:r>
              <a:rPr lang="en-US"/>
              <a:t>Click icon to add picture</a:t>
            </a:r>
          </a:p>
        </p:txBody>
      </p:sp>
      <p:sp>
        <p:nvSpPr>
          <p:cNvPr id="14" name="Subtitle 2">
            <a:extLst>
              <a:ext uri="{FF2B5EF4-FFF2-40B4-BE49-F238E27FC236}">
                <a16:creationId xmlns:a16="http://schemas.microsoft.com/office/drawing/2014/main" id="{AFAA771B-601B-E445-BC17-C26F4786AA6D}"/>
              </a:ext>
            </a:extLst>
          </p:cNvPr>
          <p:cNvSpPr>
            <a:spLocks noGrp="1"/>
          </p:cNvSpPr>
          <p:nvPr>
            <p:ph type="body" sz="quarter" idx="14" hasCustomPrompt="1"/>
          </p:nvPr>
        </p:nvSpPr>
        <p:spPr>
          <a:xfrm>
            <a:off x="6265864" y="1281722"/>
            <a:ext cx="5240337" cy="358005"/>
          </a:xfrm>
        </p:spPr>
        <p:txBody>
          <a:bodyPr>
            <a:normAutofit/>
          </a:bodyPr>
          <a:lstStyle>
            <a:lvl1pPr marL="0" indent="0">
              <a:buNone/>
              <a:defRPr sz="1400">
                <a:solidFill>
                  <a:schemeClr val="accent2"/>
                </a:solidFill>
              </a:defRPr>
            </a:lvl1pPr>
          </a:lstStyle>
          <a:p>
            <a:pPr lvl="0"/>
            <a:r>
              <a:rPr lang="en-US"/>
              <a:t>Location</a:t>
            </a:r>
          </a:p>
        </p:txBody>
      </p:sp>
      <p:sp>
        <p:nvSpPr>
          <p:cNvPr id="4" name="Text Placeholder 3">
            <a:extLst>
              <a:ext uri="{FF2B5EF4-FFF2-40B4-BE49-F238E27FC236}">
                <a16:creationId xmlns:a16="http://schemas.microsoft.com/office/drawing/2014/main" id="{F64B2FBE-2532-2E41-8FBB-E8F547C11B6C}"/>
              </a:ext>
            </a:extLst>
          </p:cNvPr>
          <p:cNvSpPr>
            <a:spLocks noGrp="1"/>
          </p:cNvSpPr>
          <p:nvPr>
            <p:ph type="body" sz="quarter" idx="20" hasCustomPrompt="1"/>
          </p:nvPr>
        </p:nvSpPr>
        <p:spPr>
          <a:xfrm>
            <a:off x="6265864" y="1983801"/>
            <a:ext cx="5240337" cy="4564281"/>
          </a:xfrm>
        </p:spPr>
        <p:txBody>
          <a:bodyPr/>
          <a:lstStyle>
            <a:lvl1pPr marL="171450" indent="-171450" algn="l" defTabSz="685800" rtl="0" eaLnBrk="1" latinLnBrk="0" hangingPunct="1">
              <a:lnSpc>
                <a:spcPct val="100000"/>
              </a:lnSpc>
              <a:spcBef>
                <a:spcPts val="900"/>
              </a:spcBef>
              <a:buNone/>
              <a:defRPr lang="en-US" sz="1400" b="1" kern="1200" dirty="0" smtClean="0">
                <a:solidFill>
                  <a:schemeClr val="tx2"/>
                </a:solidFill>
                <a:latin typeface="+mn-lt"/>
                <a:ea typeface="+mn-ea"/>
                <a:cs typeface="+mn-cs"/>
              </a:defRPr>
            </a:lvl1pPr>
            <a:lvl2pPr marL="0" indent="0">
              <a:spcBef>
                <a:spcPts val="0"/>
              </a:spcBef>
              <a:buNone/>
              <a:tabLst/>
              <a:defRPr/>
            </a:lvl2pPr>
          </a:lstStyle>
          <a:p>
            <a:pPr marL="171450" lvl="0" indent="-171450" algn="l" defTabSz="685800" rtl="0" eaLnBrk="1" latinLnBrk="0" hangingPunct="1">
              <a:lnSpc>
                <a:spcPct val="100000"/>
              </a:lnSpc>
              <a:spcBef>
                <a:spcPts val="900"/>
              </a:spcBef>
            </a:pPr>
            <a:r>
              <a:rPr lang="en-US"/>
              <a:t>Click to add text, indent spec details </a:t>
            </a:r>
          </a:p>
          <a:p>
            <a:pPr lvl="1"/>
            <a:r>
              <a:rPr lang="en-US"/>
              <a:t>Second level</a:t>
            </a:r>
          </a:p>
        </p:txBody>
      </p:sp>
      <p:sp>
        <p:nvSpPr>
          <p:cNvPr id="8" name="Rectangle 7">
            <a:extLst>
              <a:ext uri="{FF2B5EF4-FFF2-40B4-BE49-F238E27FC236}">
                <a16:creationId xmlns:a16="http://schemas.microsoft.com/office/drawing/2014/main" id="{D5E4DC93-119A-6B49-9534-58D5B821A7F0}"/>
              </a:ext>
            </a:extLst>
          </p:cNvPr>
          <p:cNvSpPr/>
          <p:nvPr userDrawn="1"/>
        </p:nvSpPr>
        <p:spPr>
          <a:xfrm>
            <a:off x="6265863" y="1682856"/>
            <a:ext cx="411480" cy="548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 name="Date Placeholder 2">
            <a:extLst>
              <a:ext uri="{FF2B5EF4-FFF2-40B4-BE49-F238E27FC236}">
                <a16:creationId xmlns:a16="http://schemas.microsoft.com/office/drawing/2014/main" id="{25EF55F5-9411-E142-89C3-BC59179B08F5}"/>
              </a:ext>
            </a:extLst>
          </p:cNvPr>
          <p:cNvSpPr>
            <a:spLocks noGrp="1"/>
          </p:cNvSpPr>
          <p:nvPr>
            <p:ph type="dt" sz="half" idx="21"/>
          </p:nvPr>
        </p:nvSpPr>
        <p:spPr/>
        <p:txBody>
          <a:bodyPr/>
          <a:lstStyle/>
          <a:p>
            <a:endParaRPr lang="en-US"/>
          </a:p>
        </p:txBody>
      </p:sp>
      <p:sp>
        <p:nvSpPr>
          <p:cNvPr id="7" name="Slide Number Placeholder 6">
            <a:extLst>
              <a:ext uri="{FF2B5EF4-FFF2-40B4-BE49-F238E27FC236}">
                <a16:creationId xmlns:a16="http://schemas.microsoft.com/office/drawing/2014/main" id="{A705E9F7-9412-F645-B515-42C71A3F4637}"/>
              </a:ext>
            </a:extLst>
          </p:cNvPr>
          <p:cNvSpPr>
            <a:spLocks noGrp="1"/>
          </p:cNvSpPr>
          <p:nvPr>
            <p:ph type="sldNum" sz="quarter" idx="23"/>
          </p:nvPr>
        </p:nvSpPr>
        <p:spPr/>
        <p:txBody>
          <a:bodyPr/>
          <a:lstStyle/>
          <a:p>
            <a:fld id="{F98463DB-7B07-6943-80E3-B9A8273C7E22}" type="slidenum">
              <a:rPr lang="en-US" smtClean="0"/>
              <a:pPr/>
              <a:t>‹#›</a:t>
            </a:fld>
            <a:endParaRPr lang="en-US"/>
          </a:p>
        </p:txBody>
      </p:sp>
      <p:sp>
        <p:nvSpPr>
          <p:cNvPr id="31" name="Text Placeholder 21">
            <a:extLst>
              <a:ext uri="{FF2B5EF4-FFF2-40B4-BE49-F238E27FC236}">
                <a16:creationId xmlns:a16="http://schemas.microsoft.com/office/drawing/2014/main" id="{FB0604BF-247B-E242-9D39-1CF590EC53E5}"/>
              </a:ext>
            </a:extLst>
          </p:cNvPr>
          <p:cNvSpPr>
            <a:spLocks noGrp="1"/>
          </p:cNvSpPr>
          <p:nvPr>
            <p:ph type="body" sz="quarter" idx="16" hasCustomPrompt="1"/>
          </p:nvPr>
        </p:nvSpPr>
        <p:spPr>
          <a:xfrm>
            <a:off x="766311" y="6664101"/>
            <a:ext cx="5159828" cy="184666"/>
          </a:xfrm>
        </p:spPr>
        <p:txBody>
          <a:bodyPr wrap="square" lIns="91440" tIns="45720" rIns="91440" bIns="45720" anchor="ctr" anchorCtr="0">
            <a:spAutoFit/>
          </a:bodyPr>
          <a:lstStyle>
            <a:lvl1pPr marL="0" indent="0" algn="r">
              <a:buNone/>
              <a:defRPr sz="600" cap="all" spc="75" baseline="0">
                <a:solidFill>
                  <a:schemeClr val="bg1"/>
                </a:solidFill>
              </a:defRPr>
            </a:lvl1pPr>
          </a:lstStyle>
          <a:p>
            <a:pPr lvl="0"/>
            <a:r>
              <a:rPr lang="en-US"/>
              <a:t>Image Credit</a:t>
            </a:r>
          </a:p>
        </p:txBody>
      </p:sp>
    </p:spTree>
    <p:extLst>
      <p:ext uri="{BB962C8B-B14F-4D97-AF65-F5344CB8AC3E}">
        <p14:creationId xmlns:p14="http://schemas.microsoft.com/office/powerpoint/2010/main" val="51173296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Project: 2 IMGs 3 Lines / Full Specs">
    <p:spTree>
      <p:nvGrpSpPr>
        <p:cNvPr id="1" name=""/>
        <p:cNvGrpSpPr/>
        <p:nvPr/>
      </p:nvGrpSpPr>
      <p:grpSpPr>
        <a:xfrm>
          <a:off x="0" y="0"/>
          <a:ext cx="0" cy="0"/>
          <a:chOff x="0" y="0"/>
          <a:chExt cx="0" cy="0"/>
        </a:xfrm>
      </p:grpSpPr>
      <p:sp>
        <p:nvSpPr>
          <p:cNvPr id="32" name="Picture Placeholder 4">
            <a:extLst>
              <a:ext uri="{FF2B5EF4-FFF2-40B4-BE49-F238E27FC236}">
                <a16:creationId xmlns:a16="http://schemas.microsoft.com/office/drawing/2014/main" id="{5D6BC510-0A74-5F4C-840B-4D3C1A543D67}"/>
              </a:ext>
            </a:extLst>
          </p:cNvPr>
          <p:cNvSpPr>
            <a:spLocks noGrp="1"/>
          </p:cNvSpPr>
          <p:nvPr>
            <p:ph type="pic" sz="quarter" idx="32"/>
          </p:nvPr>
        </p:nvSpPr>
        <p:spPr>
          <a:xfrm>
            <a:off x="2" y="3425271"/>
            <a:ext cx="5926137" cy="3432731"/>
          </a:xfrm>
          <a:ln>
            <a:noFill/>
          </a:ln>
        </p:spPr>
        <p:txBody>
          <a:bodyPr/>
          <a:lstStyle/>
          <a:p>
            <a:r>
              <a:rPr lang="en-US"/>
              <a:t>Click icon to add picture</a:t>
            </a:r>
          </a:p>
        </p:txBody>
      </p:sp>
      <p:sp>
        <p:nvSpPr>
          <p:cNvPr id="5" name="Picture Placeholder 4">
            <a:extLst>
              <a:ext uri="{FF2B5EF4-FFF2-40B4-BE49-F238E27FC236}">
                <a16:creationId xmlns:a16="http://schemas.microsoft.com/office/drawing/2014/main" id="{B3C72C06-50CE-B64A-A753-D9C682122EC0}"/>
              </a:ext>
            </a:extLst>
          </p:cNvPr>
          <p:cNvSpPr>
            <a:spLocks noGrp="1"/>
          </p:cNvSpPr>
          <p:nvPr>
            <p:ph type="pic" sz="quarter" idx="13"/>
          </p:nvPr>
        </p:nvSpPr>
        <p:spPr>
          <a:xfrm>
            <a:off x="0" y="0"/>
            <a:ext cx="5926139" cy="3412078"/>
          </a:xfrm>
          <a:ln>
            <a:noFill/>
          </a:ln>
        </p:spPr>
        <p:txBody>
          <a:bodyPr/>
          <a:lstStyle/>
          <a:p>
            <a:r>
              <a:rPr lang="en-US"/>
              <a:t>Click icon to add picture</a:t>
            </a:r>
          </a:p>
        </p:txBody>
      </p:sp>
      <p:sp>
        <p:nvSpPr>
          <p:cNvPr id="33" name="Text Placeholder 21">
            <a:extLst>
              <a:ext uri="{FF2B5EF4-FFF2-40B4-BE49-F238E27FC236}">
                <a16:creationId xmlns:a16="http://schemas.microsoft.com/office/drawing/2014/main" id="{9B3F4FF7-6F0B-AF41-BB25-240541F69BF5}"/>
              </a:ext>
            </a:extLst>
          </p:cNvPr>
          <p:cNvSpPr>
            <a:spLocks noGrp="1"/>
          </p:cNvSpPr>
          <p:nvPr>
            <p:ph type="body" sz="quarter" idx="33" hasCustomPrompt="1"/>
          </p:nvPr>
        </p:nvSpPr>
        <p:spPr>
          <a:xfrm>
            <a:off x="766311" y="6649921"/>
            <a:ext cx="5159828" cy="184666"/>
          </a:xfrm>
        </p:spPr>
        <p:txBody>
          <a:bodyPr wrap="square" lIns="91440" tIns="45720" rIns="91440" bIns="45720" anchor="ctr" anchorCtr="0">
            <a:spAutoFit/>
          </a:bodyPr>
          <a:lstStyle>
            <a:lvl1pPr marL="0" indent="0" algn="r">
              <a:buNone/>
              <a:defRPr sz="600" cap="all" spc="75" baseline="0">
                <a:solidFill>
                  <a:schemeClr val="bg1"/>
                </a:solidFill>
              </a:defRPr>
            </a:lvl1pPr>
          </a:lstStyle>
          <a:p>
            <a:pPr lvl="0"/>
            <a:r>
              <a:rPr lang="en-US"/>
              <a:t>Image Credit</a:t>
            </a:r>
          </a:p>
        </p:txBody>
      </p:sp>
      <p:sp>
        <p:nvSpPr>
          <p:cNvPr id="31" name="Text Placeholder 21">
            <a:extLst>
              <a:ext uri="{FF2B5EF4-FFF2-40B4-BE49-F238E27FC236}">
                <a16:creationId xmlns:a16="http://schemas.microsoft.com/office/drawing/2014/main" id="{FB0604BF-247B-E242-9D39-1CF590EC53E5}"/>
              </a:ext>
            </a:extLst>
          </p:cNvPr>
          <p:cNvSpPr>
            <a:spLocks noGrp="1"/>
          </p:cNvSpPr>
          <p:nvPr>
            <p:ph type="body" sz="quarter" idx="16" hasCustomPrompt="1"/>
          </p:nvPr>
        </p:nvSpPr>
        <p:spPr>
          <a:xfrm>
            <a:off x="766311" y="3218179"/>
            <a:ext cx="5159828" cy="184666"/>
          </a:xfrm>
        </p:spPr>
        <p:txBody>
          <a:bodyPr wrap="square" lIns="91440" tIns="45720" rIns="91440" bIns="45720" anchor="ctr" anchorCtr="0">
            <a:spAutoFit/>
          </a:bodyPr>
          <a:lstStyle>
            <a:lvl1pPr marL="0" indent="0" algn="r">
              <a:buNone/>
              <a:defRPr sz="600" cap="all" spc="75" baseline="0">
                <a:solidFill>
                  <a:schemeClr val="bg1"/>
                </a:solidFill>
              </a:defRPr>
            </a:lvl1pPr>
          </a:lstStyle>
          <a:p>
            <a:pPr lvl="0"/>
            <a:r>
              <a:rPr lang="en-US"/>
              <a:t>Image Credit</a:t>
            </a:r>
          </a:p>
        </p:txBody>
      </p:sp>
      <p:sp>
        <p:nvSpPr>
          <p:cNvPr id="10" name="Title 1">
            <a:extLst>
              <a:ext uri="{FF2B5EF4-FFF2-40B4-BE49-F238E27FC236}">
                <a16:creationId xmlns:a16="http://schemas.microsoft.com/office/drawing/2014/main" id="{9693461E-CC2B-CA47-88F5-4715F554850D}"/>
              </a:ext>
            </a:extLst>
          </p:cNvPr>
          <p:cNvSpPr>
            <a:spLocks noGrp="1"/>
          </p:cNvSpPr>
          <p:nvPr>
            <p:ph type="title" hasCustomPrompt="1"/>
          </p:nvPr>
        </p:nvSpPr>
        <p:spPr>
          <a:xfrm>
            <a:off x="6265864" y="457199"/>
            <a:ext cx="5240337" cy="2537285"/>
          </a:xfrm>
        </p:spPr>
        <p:txBody>
          <a:bodyPr anchor="t" anchorCtr="0">
            <a:noAutofit/>
          </a:bodyPr>
          <a:lstStyle>
            <a:lvl1pPr>
              <a:defRPr sz="2100" cap="none" spc="0" baseline="0"/>
            </a:lvl1pPr>
          </a:lstStyle>
          <a:p>
            <a:r>
              <a:rPr lang="en-US"/>
              <a:t>3 line</a:t>
            </a:r>
            <a:br>
              <a:rPr lang="en-US"/>
            </a:br>
            <a:r>
              <a:rPr lang="en-US"/>
              <a:t>Project</a:t>
            </a:r>
            <a:br>
              <a:rPr lang="en-US"/>
            </a:br>
            <a:r>
              <a:rPr lang="en-US"/>
              <a:t>Name</a:t>
            </a:r>
            <a:br>
              <a:rPr lang="en-US"/>
            </a:br>
            <a:endParaRPr lang="en-US"/>
          </a:p>
        </p:txBody>
      </p:sp>
      <p:sp>
        <p:nvSpPr>
          <p:cNvPr id="11" name="Subtitle 2">
            <a:extLst>
              <a:ext uri="{FF2B5EF4-FFF2-40B4-BE49-F238E27FC236}">
                <a16:creationId xmlns:a16="http://schemas.microsoft.com/office/drawing/2014/main" id="{351C1D6F-DFEA-0D4D-B5BA-C91C9D0E39EE}"/>
              </a:ext>
            </a:extLst>
          </p:cNvPr>
          <p:cNvSpPr>
            <a:spLocks noGrp="1"/>
          </p:cNvSpPr>
          <p:nvPr>
            <p:ph type="body" sz="quarter" idx="14" hasCustomPrompt="1"/>
          </p:nvPr>
        </p:nvSpPr>
        <p:spPr>
          <a:xfrm>
            <a:off x="6265864" y="1658415"/>
            <a:ext cx="5240337" cy="488382"/>
          </a:xfrm>
        </p:spPr>
        <p:txBody>
          <a:bodyPr>
            <a:normAutofit/>
          </a:bodyPr>
          <a:lstStyle>
            <a:lvl1pPr marL="0" indent="0">
              <a:buNone/>
              <a:defRPr sz="1400">
                <a:solidFill>
                  <a:schemeClr val="accent2"/>
                </a:solidFill>
              </a:defRPr>
            </a:lvl1pPr>
          </a:lstStyle>
          <a:p>
            <a:pPr lvl="0"/>
            <a:r>
              <a:rPr lang="en-US"/>
              <a:t>Location</a:t>
            </a:r>
          </a:p>
        </p:txBody>
      </p:sp>
      <p:sp>
        <p:nvSpPr>
          <p:cNvPr id="12" name="Text Placeholder 3">
            <a:extLst>
              <a:ext uri="{FF2B5EF4-FFF2-40B4-BE49-F238E27FC236}">
                <a16:creationId xmlns:a16="http://schemas.microsoft.com/office/drawing/2014/main" id="{B00995DE-F1FD-2148-9041-1AF2051CF8D1}"/>
              </a:ext>
            </a:extLst>
          </p:cNvPr>
          <p:cNvSpPr>
            <a:spLocks noGrp="1"/>
          </p:cNvSpPr>
          <p:nvPr>
            <p:ph type="body" sz="quarter" idx="20" hasCustomPrompt="1"/>
          </p:nvPr>
        </p:nvSpPr>
        <p:spPr>
          <a:xfrm>
            <a:off x="6265864" y="2376119"/>
            <a:ext cx="5240337" cy="4203509"/>
          </a:xfrm>
        </p:spPr>
        <p:txBody>
          <a:bodyPr/>
          <a:lstStyle>
            <a:lvl1pPr marL="171450" indent="-171450" algn="l" defTabSz="685800" rtl="0" eaLnBrk="1" latinLnBrk="0" hangingPunct="1">
              <a:lnSpc>
                <a:spcPct val="100000"/>
              </a:lnSpc>
              <a:spcBef>
                <a:spcPts val="900"/>
              </a:spcBef>
              <a:buNone/>
              <a:defRPr lang="en-US" sz="1400" b="1" kern="1200" dirty="0" smtClean="0">
                <a:solidFill>
                  <a:schemeClr val="tx2"/>
                </a:solidFill>
                <a:latin typeface="+mn-lt"/>
                <a:ea typeface="+mn-ea"/>
                <a:cs typeface="+mn-cs"/>
              </a:defRPr>
            </a:lvl1pPr>
            <a:lvl2pPr marL="0" indent="0">
              <a:spcBef>
                <a:spcPts val="0"/>
              </a:spcBef>
              <a:buNone/>
              <a:tabLst/>
              <a:defRPr/>
            </a:lvl2pPr>
          </a:lstStyle>
          <a:p>
            <a:pPr marL="171450" lvl="0" indent="-171450" algn="l" defTabSz="685800" rtl="0" eaLnBrk="1" latinLnBrk="0" hangingPunct="1">
              <a:lnSpc>
                <a:spcPct val="100000"/>
              </a:lnSpc>
              <a:spcBef>
                <a:spcPts val="900"/>
              </a:spcBef>
            </a:pPr>
            <a:r>
              <a:rPr lang="en-US"/>
              <a:t>Click to add text, indent spec details </a:t>
            </a:r>
          </a:p>
          <a:p>
            <a:pPr lvl="1"/>
            <a:r>
              <a:rPr lang="en-US"/>
              <a:t>Second level</a:t>
            </a:r>
          </a:p>
        </p:txBody>
      </p:sp>
      <p:sp>
        <p:nvSpPr>
          <p:cNvPr id="13" name="Rectangle 12">
            <a:extLst>
              <a:ext uri="{FF2B5EF4-FFF2-40B4-BE49-F238E27FC236}">
                <a16:creationId xmlns:a16="http://schemas.microsoft.com/office/drawing/2014/main" id="{647EBC7B-E2BC-0D4D-B7EA-E800B422AC47}"/>
              </a:ext>
            </a:extLst>
          </p:cNvPr>
          <p:cNvSpPr/>
          <p:nvPr userDrawn="1"/>
        </p:nvSpPr>
        <p:spPr>
          <a:xfrm>
            <a:off x="6265863" y="2066072"/>
            <a:ext cx="411480" cy="548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 name="Date Placeholder 1">
            <a:extLst>
              <a:ext uri="{FF2B5EF4-FFF2-40B4-BE49-F238E27FC236}">
                <a16:creationId xmlns:a16="http://schemas.microsoft.com/office/drawing/2014/main" id="{2952988F-1030-8241-939E-FDAC97BD0C4D}"/>
              </a:ext>
            </a:extLst>
          </p:cNvPr>
          <p:cNvSpPr>
            <a:spLocks noGrp="1"/>
          </p:cNvSpPr>
          <p:nvPr>
            <p:ph type="dt" sz="half" idx="34"/>
          </p:nvPr>
        </p:nvSpPr>
        <p:spPr/>
        <p:txBody>
          <a:bodyPr/>
          <a:lstStyle/>
          <a:p>
            <a:endParaRPr lang="en-US"/>
          </a:p>
        </p:txBody>
      </p:sp>
      <p:sp>
        <p:nvSpPr>
          <p:cNvPr id="4" name="Slide Number Placeholder 3">
            <a:extLst>
              <a:ext uri="{FF2B5EF4-FFF2-40B4-BE49-F238E27FC236}">
                <a16:creationId xmlns:a16="http://schemas.microsoft.com/office/drawing/2014/main" id="{D4E28836-9CC6-6F4C-94E3-438637C7B2FF}"/>
              </a:ext>
            </a:extLst>
          </p:cNvPr>
          <p:cNvSpPr>
            <a:spLocks noGrp="1"/>
          </p:cNvSpPr>
          <p:nvPr>
            <p:ph type="sldNum" sz="quarter" idx="36"/>
          </p:nvPr>
        </p:nvSpPr>
        <p:spPr/>
        <p:txBody>
          <a:bodyPr/>
          <a:lstStyle/>
          <a:p>
            <a:fld id="{F98463DB-7B07-6943-80E3-B9A8273C7E22}" type="slidenum">
              <a:rPr lang="en-US" smtClean="0"/>
              <a:pPr/>
              <a:t>‹#›</a:t>
            </a:fld>
            <a:endParaRPr lang="en-US"/>
          </a:p>
        </p:txBody>
      </p:sp>
    </p:spTree>
    <p:extLst>
      <p:ext uri="{BB962C8B-B14F-4D97-AF65-F5344CB8AC3E}">
        <p14:creationId xmlns:p14="http://schemas.microsoft.com/office/powerpoint/2010/main" val="782330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2" name="Rectangle 1"/>
          <p:cNvSpPr/>
          <p:nvPr userDrawn="1"/>
        </p:nvSpPr>
        <p:spPr>
          <a:xfrm>
            <a:off x="11650133" y="5135563"/>
            <a:ext cx="298451" cy="150971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Title 1"/>
          <p:cNvSpPr txBox="1">
            <a:spLocks/>
          </p:cNvSpPr>
          <p:nvPr userDrawn="1"/>
        </p:nvSpPr>
        <p:spPr>
          <a:xfrm>
            <a:off x="4766734" y="1627188"/>
            <a:ext cx="5744633" cy="496887"/>
          </a:xfrm>
          <a:prstGeom prst="rect">
            <a:avLst/>
          </a:prstGeom>
        </p:spPr>
        <p:txBody>
          <a:bodyPr>
            <a:normAutofit/>
          </a:bodyPr>
          <a:lstStyle>
            <a:lvl1pPr algn="l" defTabSz="457200" rtl="0" eaLnBrk="1" latinLnBrk="0" hangingPunct="1">
              <a:spcBef>
                <a:spcPct val="0"/>
              </a:spcBef>
              <a:buNone/>
              <a:defRPr sz="2300" b="1" kern="1200" baseline="0">
                <a:solidFill>
                  <a:schemeClr val="tx1"/>
                </a:solidFill>
                <a:latin typeface="+mj-lt"/>
                <a:ea typeface="+mj-ea"/>
                <a:cs typeface="Franklin Gothic Book"/>
              </a:defRPr>
            </a:lvl1pPr>
          </a:lstStyle>
          <a:p>
            <a:pPr fontAlgn="auto">
              <a:spcAft>
                <a:spcPts val="0"/>
              </a:spcAft>
              <a:defRPr/>
            </a:pPr>
            <a:r>
              <a:rPr lang="en-US"/>
              <a:t>Project: FGM 23pt, Black</a:t>
            </a:r>
          </a:p>
        </p:txBody>
      </p:sp>
      <p:sp>
        <p:nvSpPr>
          <p:cNvPr id="4" name="Subtitle 2"/>
          <p:cNvSpPr txBox="1">
            <a:spLocks/>
          </p:cNvSpPr>
          <p:nvPr userDrawn="1"/>
        </p:nvSpPr>
        <p:spPr>
          <a:xfrm>
            <a:off x="4766733" y="1963739"/>
            <a:ext cx="6858000" cy="490537"/>
          </a:xfrm>
          <a:prstGeom prst="rect">
            <a:avLst/>
          </a:prstGeom>
        </p:spPr>
        <p:txBody>
          <a:bodyPr>
            <a:normAutofit/>
          </a:bodyPr>
          <a:lstStyle>
            <a:lvl1pPr marL="0" indent="0" algn="l" defTabSz="457200" rtl="0" eaLnBrk="1" latinLnBrk="0" hangingPunct="1">
              <a:spcBef>
                <a:spcPct val="20000"/>
              </a:spcBef>
              <a:buFont typeface="Arial"/>
              <a:buNone/>
              <a:defRPr sz="2300" b="0" kern="1200">
                <a:solidFill>
                  <a:schemeClr val="accent2"/>
                </a:solidFill>
                <a:latin typeface="+mj-lt"/>
                <a:ea typeface="+mn-ea"/>
                <a:cs typeface="Franklin Gothic Book"/>
              </a:defRPr>
            </a:lvl1pPr>
            <a:lvl2pPr marL="800100" indent="-342900" algn="l" defTabSz="457200" rtl="0" eaLnBrk="1" latinLnBrk="0" hangingPunct="1">
              <a:spcBef>
                <a:spcPct val="20000"/>
              </a:spcBef>
              <a:buFont typeface="Wingdings" charset="2"/>
              <a:buChar char="§"/>
              <a:defRPr sz="2000" kern="1200">
                <a:solidFill>
                  <a:schemeClr val="accent2"/>
                </a:solidFill>
                <a:latin typeface="+mn-lt"/>
                <a:ea typeface="+mn-ea"/>
                <a:cs typeface="+mn-cs"/>
              </a:defRPr>
            </a:lvl2pPr>
            <a:lvl3pPr marL="914400" indent="0" algn="l" defTabSz="457200" rtl="0" eaLnBrk="1" latinLnBrk="0" hangingPunct="1">
              <a:spcBef>
                <a:spcPct val="20000"/>
              </a:spcBef>
              <a:buFont typeface="Arial"/>
              <a:buNone/>
              <a:defRPr sz="2000" kern="1200">
                <a:solidFill>
                  <a:schemeClr val="accent4">
                    <a:lumMod val="75000"/>
                  </a:schemeClr>
                </a:solidFill>
                <a:latin typeface="+mn-lt"/>
                <a:ea typeface="+mn-ea"/>
                <a:cs typeface="+mn-cs"/>
              </a:defRPr>
            </a:lvl3pPr>
            <a:lvl4pPr marL="1371600" indent="0" algn="l" defTabSz="457200" rtl="0" eaLnBrk="1" latinLnBrk="0" hangingPunct="1">
              <a:spcBef>
                <a:spcPct val="20000"/>
              </a:spcBef>
              <a:buFont typeface="Arial"/>
              <a:buNone/>
              <a:defRPr sz="2000" kern="1200">
                <a:solidFill>
                  <a:schemeClr val="accent2">
                    <a:lumMod val="60000"/>
                    <a:lumOff val="40000"/>
                  </a:schemeClr>
                </a:solidFill>
                <a:latin typeface="+mn-lt"/>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a:t>Location: FGM 23pt, Dark Cool Gray</a:t>
            </a:r>
          </a:p>
        </p:txBody>
      </p:sp>
      <p:sp>
        <p:nvSpPr>
          <p:cNvPr id="5" name="Rectangular Callout 4"/>
          <p:cNvSpPr>
            <a:spLocks noChangeArrowheads="1"/>
          </p:cNvSpPr>
          <p:nvPr userDrawn="1"/>
        </p:nvSpPr>
        <p:spPr bwMode="auto">
          <a:xfrm>
            <a:off x="4766734" y="1203325"/>
            <a:ext cx="5808133" cy="331788"/>
          </a:xfrm>
          <a:prstGeom prst="wedgeRectCallout">
            <a:avLst>
              <a:gd name="adj1" fmla="val -20417"/>
              <a:gd name="adj2" fmla="val 82944"/>
            </a:avLst>
          </a:prstGeom>
          <a:gradFill rotWithShape="1">
            <a:gsLst>
              <a:gs pos="0">
                <a:srgbClr val="C8C8CD"/>
              </a:gs>
              <a:gs pos="100000">
                <a:srgbClr val="75757C"/>
              </a:gs>
            </a:gsLst>
            <a:lin ang="5400000"/>
          </a:gradFill>
          <a:ln w="9525">
            <a:solidFill>
              <a:srgbClr val="737378"/>
            </a:solidFill>
            <a:miter lim="800000"/>
            <a:headEnd/>
            <a:tailEnd/>
          </a:ln>
          <a:effectLst>
            <a:outerShdw blurRad="40000" dist="23000" dir="5400000" rotWithShape="0">
              <a:srgbClr val="808080">
                <a:alpha val="34999"/>
              </a:srgbClr>
            </a:outerShdw>
          </a:effectLst>
        </p:spPr>
        <p:txBody>
          <a:bodyPr/>
          <a:lstStyle/>
          <a:p>
            <a:pPr eaLnBrk="1" fontAlgn="auto" hangingPunct="1">
              <a:spcBef>
                <a:spcPts val="0"/>
              </a:spcBef>
              <a:spcAft>
                <a:spcPts val="0"/>
              </a:spcAft>
              <a:defRPr/>
            </a:pPr>
            <a:r>
              <a:rPr lang="en-US" sz="1600">
                <a:solidFill>
                  <a:schemeClr val="lt1"/>
                </a:solidFill>
                <a:latin typeface="+mn-lt"/>
                <a:ea typeface="+mn-ea"/>
              </a:rPr>
              <a:t>Project Slides w/o Page Title</a:t>
            </a:r>
          </a:p>
        </p:txBody>
      </p:sp>
      <p:sp>
        <p:nvSpPr>
          <p:cNvPr id="6" name="Rectangular Callout 5"/>
          <p:cNvSpPr>
            <a:spLocks noChangeArrowheads="1"/>
          </p:cNvSpPr>
          <p:nvPr userDrawn="1"/>
        </p:nvSpPr>
        <p:spPr bwMode="auto">
          <a:xfrm>
            <a:off x="4766734" y="3268664"/>
            <a:ext cx="5808133" cy="331787"/>
          </a:xfrm>
          <a:prstGeom prst="wedgeRectCallout">
            <a:avLst>
              <a:gd name="adj1" fmla="val -20417"/>
              <a:gd name="adj2" fmla="val 82944"/>
            </a:avLst>
          </a:prstGeom>
          <a:gradFill rotWithShape="1">
            <a:gsLst>
              <a:gs pos="0">
                <a:srgbClr val="C8C8CD"/>
              </a:gs>
              <a:gs pos="100000">
                <a:srgbClr val="75757C"/>
              </a:gs>
            </a:gsLst>
            <a:lin ang="5400000"/>
          </a:gradFill>
          <a:ln w="9525">
            <a:solidFill>
              <a:srgbClr val="737378"/>
            </a:solidFill>
            <a:miter lim="800000"/>
            <a:headEnd/>
            <a:tailEnd/>
          </a:ln>
          <a:effectLst>
            <a:outerShdw blurRad="40000" dist="23000" dir="5400000" rotWithShape="0">
              <a:srgbClr val="808080">
                <a:alpha val="34999"/>
              </a:srgbClr>
            </a:outerShdw>
          </a:effectLst>
        </p:spPr>
        <p:txBody>
          <a:bodyPr/>
          <a:lstStyle/>
          <a:p>
            <a:pPr eaLnBrk="1" fontAlgn="auto" hangingPunct="1">
              <a:spcBef>
                <a:spcPts val="0"/>
              </a:spcBef>
              <a:spcAft>
                <a:spcPts val="0"/>
              </a:spcAft>
              <a:defRPr/>
            </a:pPr>
            <a:r>
              <a:rPr lang="en-US" sz="1600">
                <a:solidFill>
                  <a:schemeClr val="lt1"/>
                </a:solidFill>
                <a:latin typeface="+mn-lt"/>
                <a:ea typeface="+mn-ea"/>
              </a:rPr>
              <a:t>Project Slides w/ paragraph style text</a:t>
            </a:r>
          </a:p>
        </p:txBody>
      </p:sp>
      <p:sp>
        <p:nvSpPr>
          <p:cNvPr id="7" name="Rectangular Callout 6"/>
          <p:cNvSpPr>
            <a:spLocks noChangeArrowheads="1"/>
          </p:cNvSpPr>
          <p:nvPr userDrawn="1"/>
        </p:nvSpPr>
        <p:spPr bwMode="auto">
          <a:xfrm>
            <a:off x="609600" y="1203325"/>
            <a:ext cx="1500717" cy="331788"/>
          </a:xfrm>
          <a:prstGeom prst="wedgeRectCallout">
            <a:avLst>
              <a:gd name="adj1" fmla="val -20417"/>
              <a:gd name="adj2" fmla="val 82944"/>
            </a:avLst>
          </a:prstGeom>
          <a:gradFill rotWithShape="1">
            <a:gsLst>
              <a:gs pos="0">
                <a:srgbClr val="C8C8CD"/>
              </a:gs>
              <a:gs pos="100000">
                <a:srgbClr val="75757C"/>
              </a:gs>
            </a:gsLst>
            <a:lin ang="5400000"/>
          </a:gradFill>
          <a:ln w="9525">
            <a:solidFill>
              <a:srgbClr val="737378"/>
            </a:solidFill>
            <a:miter lim="800000"/>
            <a:headEnd/>
            <a:tailEnd/>
          </a:ln>
          <a:effectLst>
            <a:outerShdw blurRad="40000" dist="23000" dir="5400000" rotWithShape="0">
              <a:srgbClr val="808080">
                <a:alpha val="34999"/>
              </a:srgbClr>
            </a:outerShdw>
          </a:effectLst>
        </p:spPr>
        <p:txBody>
          <a:bodyPr/>
          <a:lstStyle/>
          <a:p>
            <a:pPr eaLnBrk="1" fontAlgn="auto" hangingPunct="1">
              <a:spcBef>
                <a:spcPts val="0"/>
              </a:spcBef>
              <a:spcAft>
                <a:spcPts val="0"/>
              </a:spcAft>
              <a:defRPr/>
            </a:pPr>
            <a:r>
              <a:rPr lang="en-US" sz="1600">
                <a:solidFill>
                  <a:schemeClr val="lt1"/>
                </a:solidFill>
                <a:latin typeface="+mn-lt"/>
                <a:ea typeface="+mn-ea"/>
              </a:rPr>
              <a:t>Colors</a:t>
            </a:r>
          </a:p>
        </p:txBody>
      </p:sp>
      <p:sp>
        <p:nvSpPr>
          <p:cNvPr id="8" name="Rectangular Callout 7"/>
          <p:cNvSpPr>
            <a:spLocks noChangeArrowheads="1"/>
          </p:cNvSpPr>
          <p:nvPr userDrawn="1"/>
        </p:nvSpPr>
        <p:spPr bwMode="auto">
          <a:xfrm>
            <a:off x="4766734" y="4686300"/>
            <a:ext cx="5808133" cy="330200"/>
          </a:xfrm>
          <a:prstGeom prst="wedgeRectCallout">
            <a:avLst>
              <a:gd name="adj1" fmla="val -20417"/>
              <a:gd name="adj2" fmla="val 82944"/>
            </a:avLst>
          </a:prstGeom>
          <a:gradFill rotWithShape="1">
            <a:gsLst>
              <a:gs pos="0">
                <a:srgbClr val="C8C8CD"/>
              </a:gs>
              <a:gs pos="100000">
                <a:srgbClr val="75757C"/>
              </a:gs>
            </a:gsLst>
            <a:lin ang="5400000"/>
          </a:gradFill>
          <a:ln w="9525">
            <a:solidFill>
              <a:srgbClr val="737378"/>
            </a:solidFill>
            <a:miter lim="800000"/>
            <a:headEnd/>
            <a:tailEnd/>
          </a:ln>
          <a:effectLst>
            <a:outerShdw blurRad="40000" dist="23000" dir="5400000" rotWithShape="0">
              <a:srgbClr val="808080">
                <a:alpha val="34999"/>
              </a:srgbClr>
            </a:outerShdw>
          </a:effectLst>
        </p:spPr>
        <p:txBody>
          <a:bodyPr/>
          <a:lstStyle/>
          <a:p>
            <a:pPr eaLnBrk="1" fontAlgn="auto" hangingPunct="1">
              <a:spcBef>
                <a:spcPts val="0"/>
              </a:spcBef>
              <a:spcAft>
                <a:spcPts val="0"/>
              </a:spcAft>
              <a:defRPr/>
            </a:pPr>
            <a:r>
              <a:rPr lang="en-US" sz="1600">
                <a:solidFill>
                  <a:schemeClr val="lt1"/>
                </a:solidFill>
                <a:latin typeface="+mn-lt"/>
                <a:ea typeface="+mn-ea"/>
              </a:rPr>
              <a:t>Project slides w/ image bleed</a:t>
            </a:r>
          </a:p>
        </p:txBody>
      </p:sp>
      <p:sp>
        <p:nvSpPr>
          <p:cNvPr id="9" name="Rectangular Callout 8"/>
          <p:cNvSpPr>
            <a:spLocks noChangeArrowheads="1"/>
          </p:cNvSpPr>
          <p:nvPr userDrawn="1"/>
        </p:nvSpPr>
        <p:spPr bwMode="auto">
          <a:xfrm>
            <a:off x="2643718" y="1203325"/>
            <a:ext cx="1771649" cy="331788"/>
          </a:xfrm>
          <a:prstGeom prst="wedgeRectCallout">
            <a:avLst>
              <a:gd name="adj1" fmla="val -20417"/>
              <a:gd name="adj2" fmla="val 95199"/>
            </a:avLst>
          </a:prstGeom>
          <a:gradFill rotWithShape="1">
            <a:gsLst>
              <a:gs pos="0">
                <a:srgbClr val="C8C8CD"/>
              </a:gs>
              <a:gs pos="100000">
                <a:srgbClr val="75757C"/>
              </a:gs>
            </a:gsLst>
            <a:lin ang="5400000"/>
          </a:gradFill>
          <a:ln w="9525">
            <a:solidFill>
              <a:srgbClr val="737378"/>
            </a:solidFill>
            <a:miter lim="800000"/>
            <a:headEnd/>
            <a:tailEnd/>
          </a:ln>
          <a:effectLst>
            <a:outerShdw blurRad="40000" dist="23000" dir="5400000" rotWithShape="0">
              <a:srgbClr val="808080">
                <a:alpha val="34999"/>
              </a:srgbClr>
            </a:outerShdw>
          </a:effectLst>
        </p:spPr>
        <p:txBody>
          <a:bodyPr/>
          <a:lstStyle/>
          <a:p>
            <a:pPr eaLnBrk="1" fontAlgn="auto" hangingPunct="1">
              <a:spcBef>
                <a:spcPts val="0"/>
              </a:spcBef>
              <a:spcAft>
                <a:spcPts val="0"/>
              </a:spcAft>
              <a:defRPr/>
            </a:pPr>
            <a:r>
              <a:rPr lang="en-US" sz="1600">
                <a:solidFill>
                  <a:schemeClr val="lt1"/>
                </a:solidFill>
                <a:latin typeface="+mn-lt"/>
                <a:ea typeface="+mn-ea"/>
              </a:rPr>
              <a:t>Chart Items</a:t>
            </a:r>
          </a:p>
        </p:txBody>
      </p:sp>
      <p:grpSp>
        <p:nvGrpSpPr>
          <p:cNvPr id="10" name="Group 14"/>
          <p:cNvGrpSpPr>
            <a:grpSpLocks/>
          </p:cNvGrpSpPr>
          <p:nvPr userDrawn="1"/>
        </p:nvGrpSpPr>
        <p:grpSpPr bwMode="auto">
          <a:xfrm>
            <a:off x="609600" y="4227514"/>
            <a:ext cx="1500717" cy="985837"/>
            <a:chOff x="1752600" y="4025330"/>
            <a:chExt cx="1219200" cy="1327119"/>
          </a:xfrm>
        </p:grpSpPr>
        <p:sp>
          <p:nvSpPr>
            <p:cNvPr id="11" name="Rectangle 10"/>
            <p:cNvSpPr/>
            <p:nvPr userDrawn="1"/>
          </p:nvSpPr>
          <p:spPr>
            <a:xfrm>
              <a:off x="1752600" y="4025330"/>
              <a:ext cx="1219200" cy="839867"/>
            </a:xfrm>
            <a:prstGeom prst="rect">
              <a:avLst/>
            </a:prstGeom>
            <a:solidFill>
              <a:srgbClr val="8B9064"/>
            </a:solidFill>
            <a:ln w="3175"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800">
                <a:ln w="6350">
                  <a:solidFill>
                    <a:schemeClr val="bg1"/>
                  </a:solidFill>
                </a:ln>
                <a:solidFill>
                  <a:schemeClr val="tx1"/>
                </a:solidFill>
              </a:endParaRPr>
            </a:p>
          </p:txBody>
        </p:sp>
        <p:sp>
          <p:nvSpPr>
            <p:cNvPr id="12" name="TextBox 16"/>
            <p:cNvSpPr txBox="1">
              <a:spLocks noChangeArrowheads="1"/>
            </p:cNvSpPr>
            <p:nvPr userDrawn="1"/>
          </p:nvSpPr>
          <p:spPr bwMode="auto">
            <a:xfrm>
              <a:off x="1752600" y="4882294"/>
              <a:ext cx="1219200" cy="470155"/>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Franklin Gothic Book" charset="0"/>
                  <a:ea typeface="ＭＳ Ｐゴシック" charset="0"/>
                  <a:cs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eaLnBrk="1" hangingPunct="1">
                <a:lnSpc>
                  <a:spcPts val="1000"/>
                </a:lnSpc>
                <a:defRPr/>
              </a:pPr>
              <a:r>
                <a:rPr lang="en-US" sz="800"/>
                <a:t>TT Olive</a:t>
              </a:r>
            </a:p>
            <a:p>
              <a:pPr eaLnBrk="1" hangingPunct="1">
                <a:lnSpc>
                  <a:spcPts val="1000"/>
                </a:lnSpc>
                <a:defRPr/>
              </a:pPr>
              <a:r>
                <a:rPr lang="en-US" sz="800"/>
                <a:t>RGB: 139 144 100</a:t>
              </a:r>
            </a:p>
          </p:txBody>
        </p:sp>
      </p:grpSp>
      <p:grpSp>
        <p:nvGrpSpPr>
          <p:cNvPr id="13" name="Group 17"/>
          <p:cNvGrpSpPr>
            <a:grpSpLocks/>
          </p:cNvGrpSpPr>
          <p:nvPr userDrawn="1"/>
        </p:nvGrpSpPr>
        <p:grpSpPr bwMode="auto">
          <a:xfrm>
            <a:off x="609600" y="5383214"/>
            <a:ext cx="1500717" cy="985837"/>
            <a:chOff x="457200" y="5541312"/>
            <a:chExt cx="1219200" cy="1327119"/>
          </a:xfrm>
        </p:grpSpPr>
        <p:sp>
          <p:nvSpPr>
            <p:cNvPr id="14" name="Rectangle 13"/>
            <p:cNvSpPr/>
            <p:nvPr userDrawn="1"/>
          </p:nvSpPr>
          <p:spPr>
            <a:xfrm>
              <a:off x="457200" y="5541312"/>
              <a:ext cx="1219200" cy="839867"/>
            </a:xfrm>
            <a:prstGeom prst="rect">
              <a:avLst/>
            </a:prstGeom>
            <a:solidFill>
              <a:schemeClr val="accent1"/>
            </a:solidFill>
            <a:ln w="3175"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800">
                <a:ln w="6350">
                  <a:solidFill>
                    <a:schemeClr val="bg1"/>
                  </a:solidFill>
                </a:ln>
                <a:solidFill>
                  <a:schemeClr val="tx1"/>
                </a:solidFill>
              </a:endParaRPr>
            </a:p>
          </p:txBody>
        </p:sp>
        <p:sp>
          <p:nvSpPr>
            <p:cNvPr id="15" name="TextBox 19"/>
            <p:cNvSpPr txBox="1">
              <a:spLocks noChangeArrowheads="1"/>
            </p:cNvSpPr>
            <p:nvPr userDrawn="1"/>
          </p:nvSpPr>
          <p:spPr bwMode="auto">
            <a:xfrm>
              <a:off x="457200" y="6398276"/>
              <a:ext cx="1219200" cy="470155"/>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Franklin Gothic Book" charset="0"/>
                  <a:ea typeface="ＭＳ Ｐゴシック" charset="0"/>
                  <a:cs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eaLnBrk="1" hangingPunct="1">
                <a:lnSpc>
                  <a:spcPts val="1000"/>
                </a:lnSpc>
                <a:defRPr/>
              </a:pPr>
              <a:r>
                <a:rPr lang="en-US" sz="800"/>
                <a:t>TT Terra Cotta</a:t>
              </a:r>
            </a:p>
            <a:p>
              <a:pPr eaLnBrk="1" hangingPunct="1">
                <a:lnSpc>
                  <a:spcPts val="1000"/>
                </a:lnSpc>
                <a:defRPr/>
              </a:pPr>
              <a:r>
                <a:rPr lang="en-US" sz="800"/>
                <a:t>RGB: 212 69 29</a:t>
              </a:r>
            </a:p>
          </p:txBody>
        </p:sp>
      </p:grpSp>
      <p:grpSp>
        <p:nvGrpSpPr>
          <p:cNvPr id="16" name="Group 21"/>
          <p:cNvGrpSpPr>
            <a:grpSpLocks/>
          </p:cNvGrpSpPr>
          <p:nvPr userDrawn="1"/>
        </p:nvGrpSpPr>
        <p:grpSpPr bwMode="auto">
          <a:xfrm>
            <a:off x="609600" y="1820863"/>
            <a:ext cx="1500717" cy="976312"/>
            <a:chOff x="1905000" y="2310538"/>
            <a:chExt cx="1219200" cy="1313309"/>
          </a:xfrm>
        </p:grpSpPr>
        <p:sp>
          <p:nvSpPr>
            <p:cNvPr id="17" name="Rectangle 16"/>
            <p:cNvSpPr/>
            <p:nvPr userDrawn="1"/>
          </p:nvSpPr>
          <p:spPr>
            <a:xfrm>
              <a:off x="1905000" y="2310538"/>
              <a:ext cx="1219200" cy="841372"/>
            </a:xfrm>
            <a:prstGeom prst="rect">
              <a:avLst/>
            </a:prstGeom>
            <a:solidFill>
              <a:schemeClr val="accent2"/>
            </a:solidFill>
            <a:ln w="3175"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800">
                <a:ln w="6350">
                  <a:solidFill>
                    <a:schemeClr val="bg1"/>
                  </a:solidFill>
                </a:ln>
                <a:solidFill>
                  <a:schemeClr val="tx1"/>
                </a:solidFill>
              </a:endParaRPr>
            </a:p>
          </p:txBody>
        </p:sp>
        <p:sp>
          <p:nvSpPr>
            <p:cNvPr id="18" name="TextBox 23"/>
            <p:cNvSpPr txBox="1">
              <a:spLocks noChangeArrowheads="1"/>
            </p:cNvSpPr>
            <p:nvPr userDrawn="1"/>
          </p:nvSpPr>
          <p:spPr bwMode="auto">
            <a:xfrm>
              <a:off x="1905000" y="3168994"/>
              <a:ext cx="1219200" cy="454853"/>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Franklin Gothic Book" charset="0"/>
                  <a:ea typeface="ＭＳ Ｐゴシック" charset="0"/>
                  <a:cs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eaLnBrk="1" hangingPunct="1">
                <a:lnSpc>
                  <a:spcPts val="1000"/>
                </a:lnSpc>
                <a:defRPr/>
              </a:pPr>
              <a:r>
                <a:rPr lang="en-US" sz="800"/>
                <a:t>TT Dark Cool Gray</a:t>
              </a:r>
            </a:p>
            <a:p>
              <a:pPr eaLnBrk="1" hangingPunct="1">
                <a:lnSpc>
                  <a:spcPts val="1000"/>
                </a:lnSpc>
                <a:defRPr/>
              </a:pPr>
              <a:r>
                <a:rPr lang="en-US" sz="800"/>
                <a:t>RGB: 118 118 123</a:t>
              </a:r>
            </a:p>
          </p:txBody>
        </p:sp>
      </p:grpSp>
      <p:grpSp>
        <p:nvGrpSpPr>
          <p:cNvPr id="19" name="Group 24"/>
          <p:cNvGrpSpPr>
            <a:grpSpLocks/>
          </p:cNvGrpSpPr>
          <p:nvPr userDrawn="1"/>
        </p:nvGrpSpPr>
        <p:grpSpPr bwMode="auto">
          <a:xfrm>
            <a:off x="609600" y="2954339"/>
            <a:ext cx="1500717" cy="974725"/>
            <a:chOff x="3292928" y="2310538"/>
            <a:chExt cx="1219200" cy="1313309"/>
          </a:xfrm>
        </p:grpSpPr>
        <p:sp>
          <p:nvSpPr>
            <p:cNvPr id="20" name="Rectangle 19"/>
            <p:cNvSpPr/>
            <p:nvPr userDrawn="1"/>
          </p:nvSpPr>
          <p:spPr>
            <a:xfrm>
              <a:off x="3292928" y="2310538"/>
              <a:ext cx="1219200" cy="840603"/>
            </a:xfrm>
            <a:prstGeom prst="rect">
              <a:avLst/>
            </a:prstGeom>
            <a:solidFill>
              <a:schemeClr val="accent4"/>
            </a:solidFill>
            <a:ln w="3175"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800">
                <a:ln w="6350">
                  <a:solidFill>
                    <a:schemeClr val="bg1"/>
                  </a:solidFill>
                </a:ln>
                <a:solidFill>
                  <a:schemeClr val="tx1"/>
                </a:solidFill>
              </a:endParaRPr>
            </a:p>
          </p:txBody>
        </p:sp>
        <p:sp>
          <p:nvSpPr>
            <p:cNvPr id="21" name="TextBox 26"/>
            <p:cNvSpPr txBox="1">
              <a:spLocks noChangeArrowheads="1"/>
            </p:cNvSpPr>
            <p:nvPr userDrawn="1"/>
          </p:nvSpPr>
          <p:spPr bwMode="auto">
            <a:xfrm>
              <a:off x="3292928" y="3168252"/>
              <a:ext cx="1219200" cy="455595"/>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Franklin Gothic Book" charset="0"/>
                  <a:ea typeface="ＭＳ Ｐゴシック" charset="0"/>
                  <a:cs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eaLnBrk="1" hangingPunct="1">
                <a:lnSpc>
                  <a:spcPts val="1000"/>
                </a:lnSpc>
                <a:defRPr/>
              </a:pPr>
              <a:r>
                <a:rPr lang="en-US" sz="800"/>
                <a:t>TT Cool Gray</a:t>
              </a:r>
            </a:p>
            <a:p>
              <a:pPr eaLnBrk="1" hangingPunct="1">
                <a:lnSpc>
                  <a:spcPts val="1000"/>
                </a:lnSpc>
                <a:defRPr/>
              </a:pPr>
              <a:r>
                <a:rPr lang="en-US" sz="800"/>
                <a:t>RGB: 189 190 192</a:t>
              </a:r>
            </a:p>
          </p:txBody>
        </p:sp>
      </p:grpSp>
      <p:cxnSp>
        <p:nvCxnSpPr>
          <p:cNvPr id="22" name="Straight Connector 25"/>
          <p:cNvCxnSpPr>
            <a:cxnSpLocks noChangeShapeType="1"/>
          </p:cNvCxnSpPr>
          <p:nvPr userDrawn="1"/>
        </p:nvCxnSpPr>
        <p:spPr bwMode="auto">
          <a:xfrm>
            <a:off x="3175000" y="2422525"/>
            <a:ext cx="0" cy="819150"/>
          </a:xfrm>
          <a:prstGeom prst="line">
            <a:avLst/>
          </a:prstGeom>
          <a:noFill/>
          <a:ln w="9525">
            <a:solidFill>
              <a:srgbClr val="558ED5"/>
            </a:solidFill>
            <a:prstDash val="dash"/>
            <a:round/>
            <a:headEnd/>
            <a:tailEnd/>
          </a:ln>
          <a:effectLst>
            <a:outerShdw sx="999" sy="999" rotWithShape="0">
              <a:srgbClr val="808080"/>
            </a:outerShdw>
          </a:effectLst>
          <a:extLst>
            <a:ext uri="{909E8E84-426E-40DD-AFC4-6F175D3DCCD1}">
              <a14:hiddenFill xmlns:a14="http://schemas.microsoft.com/office/drawing/2010/main">
                <a:noFill/>
              </a14:hiddenFill>
            </a:ext>
          </a:extLst>
        </p:spPr>
      </p:cxnSp>
      <p:sp>
        <p:nvSpPr>
          <p:cNvPr id="23" name="Oval 22"/>
          <p:cNvSpPr/>
          <p:nvPr userDrawn="1"/>
        </p:nvSpPr>
        <p:spPr bwMode="auto">
          <a:xfrm>
            <a:off x="3103034" y="2001838"/>
            <a:ext cx="141817" cy="107950"/>
          </a:xfrm>
          <a:prstGeom prst="ellipse">
            <a:avLst/>
          </a:prstGeom>
          <a:solidFill>
            <a:schemeClr val="accent1">
              <a:lumMod val="60000"/>
              <a:lumOff val="40000"/>
            </a:schemeClr>
          </a:solidFill>
          <a:ln w="952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accent1">
                  <a:lumMod val="40000"/>
                  <a:lumOff val="60000"/>
                </a:schemeClr>
              </a:solidFill>
            </a:endParaRPr>
          </a:p>
        </p:txBody>
      </p:sp>
      <p:sp>
        <p:nvSpPr>
          <p:cNvPr id="24" name="Rectangular Callout 23"/>
          <p:cNvSpPr>
            <a:spLocks noChangeArrowheads="1"/>
          </p:cNvSpPr>
          <p:nvPr userDrawn="1"/>
        </p:nvSpPr>
        <p:spPr bwMode="auto">
          <a:xfrm>
            <a:off x="4766734" y="5980114"/>
            <a:ext cx="5808133" cy="331787"/>
          </a:xfrm>
          <a:prstGeom prst="wedgeRectCallout">
            <a:avLst>
              <a:gd name="adj1" fmla="val -20417"/>
              <a:gd name="adj2" fmla="val 82944"/>
            </a:avLst>
          </a:prstGeom>
          <a:gradFill rotWithShape="1">
            <a:gsLst>
              <a:gs pos="0">
                <a:srgbClr val="C8C8CD"/>
              </a:gs>
              <a:gs pos="100000">
                <a:srgbClr val="75757C"/>
              </a:gs>
            </a:gsLst>
            <a:lin ang="5400000"/>
          </a:gradFill>
          <a:ln w="9525">
            <a:solidFill>
              <a:srgbClr val="737378"/>
            </a:solidFill>
            <a:miter lim="800000"/>
            <a:headEnd/>
            <a:tailEnd/>
          </a:ln>
          <a:effectLst>
            <a:outerShdw blurRad="40000" dist="23000" dir="5400000" rotWithShape="0">
              <a:srgbClr val="808080">
                <a:alpha val="34999"/>
              </a:srgbClr>
            </a:outerShdw>
          </a:effectLst>
        </p:spPr>
        <p:txBody>
          <a:bodyPr/>
          <a:lstStyle/>
          <a:p>
            <a:pPr eaLnBrk="1" fontAlgn="auto" hangingPunct="1">
              <a:spcBef>
                <a:spcPts val="0"/>
              </a:spcBef>
              <a:spcAft>
                <a:spcPts val="0"/>
              </a:spcAft>
              <a:defRPr/>
            </a:pPr>
            <a:r>
              <a:rPr lang="en-US" sz="1600">
                <a:solidFill>
                  <a:schemeClr val="lt1"/>
                </a:solidFill>
                <a:latin typeface="+mn-lt"/>
                <a:ea typeface="+mn-ea"/>
              </a:rPr>
              <a:t>Other</a:t>
            </a:r>
          </a:p>
        </p:txBody>
      </p:sp>
      <p:sp>
        <p:nvSpPr>
          <p:cNvPr id="25" name="TextBox 30"/>
          <p:cNvSpPr txBox="1">
            <a:spLocks noChangeArrowheads="1"/>
          </p:cNvSpPr>
          <p:nvPr userDrawn="1"/>
        </p:nvSpPr>
        <p:spPr bwMode="auto">
          <a:xfrm>
            <a:off x="609600" y="184150"/>
            <a:ext cx="10972800" cy="522288"/>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Franklin Gothic Book" charset="0"/>
                <a:ea typeface="ＭＳ Ｐゴシック" charset="0"/>
                <a:cs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eaLnBrk="1" hangingPunct="1">
              <a:defRPr/>
            </a:pPr>
            <a:r>
              <a:rPr lang="en-US" sz="2800">
                <a:solidFill>
                  <a:srgbClr val="000000"/>
                </a:solidFill>
                <a:latin typeface="Franklin Gothic Medium" charset="0"/>
                <a:cs typeface="Franklin Gothic Book" charset="0"/>
              </a:rPr>
              <a:t>Title: Franklin Gothic Medium 28pt / Black</a:t>
            </a:r>
            <a:endParaRPr lang="en-US"/>
          </a:p>
        </p:txBody>
      </p:sp>
      <p:sp>
        <p:nvSpPr>
          <p:cNvPr id="26" name="TextBox 31"/>
          <p:cNvSpPr txBox="1">
            <a:spLocks noChangeArrowheads="1"/>
          </p:cNvSpPr>
          <p:nvPr userDrawn="1"/>
        </p:nvSpPr>
        <p:spPr bwMode="auto">
          <a:xfrm>
            <a:off x="609600" y="646113"/>
            <a:ext cx="10972800" cy="400050"/>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Franklin Gothic Book" charset="0"/>
                <a:ea typeface="ＭＳ Ｐゴシック" charset="0"/>
                <a:cs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eaLnBrk="1" hangingPunct="1">
              <a:spcBef>
                <a:spcPct val="20000"/>
              </a:spcBef>
              <a:buFont typeface="Arial" charset="0"/>
              <a:buNone/>
              <a:defRPr/>
            </a:pPr>
            <a:r>
              <a:rPr lang="en-US" sz="2000">
                <a:solidFill>
                  <a:schemeClr val="accent2"/>
                </a:solidFill>
                <a:cs typeface="Franklin Gothic Book" charset="0"/>
              </a:rPr>
              <a:t>Subtitle (Location): FGM 20pt / Dark Cool Gray</a:t>
            </a:r>
          </a:p>
        </p:txBody>
      </p:sp>
      <p:sp>
        <p:nvSpPr>
          <p:cNvPr id="27" name="Title 1"/>
          <p:cNvSpPr txBox="1">
            <a:spLocks/>
          </p:cNvSpPr>
          <p:nvPr userDrawn="1"/>
        </p:nvSpPr>
        <p:spPr>
          <a:xfrm>
            <a:off x="4760385" y="2401889"/>
            <a:ext cx="5744633" cy="498475"/>
          </a:xfrm>
          <a:prstGeom prst="rect">
            <a:avLst/>
          </a:prstGeom>
        </p:spPr>
        <p:txBody>
          <a:bodyPr>
            <a:normAutofit/>
          </a:bodyPr>
          <a:lstStyle>
            <a:lvl1pPr algn="l" defTabSz="457200" rtl="0" eaLnBrk="1" latinLnBrk="0" hangingPunct="1">
              <a:spcBef>
                <a:spcPct val="0"/>
              </a:spcBef>
              <a:buNone/>
              <a:defRPr sz="2300" b="1" kern="1200" baseline="0">
                <a:solidFill>
                  <a:schemeClr val="tx1"/>
                </a:solidFill>
                <a:latin typeface="+mj-lt"/>
                <a:ea typeface="+mj-ea"/>
                <a:cs typeface="Franklin Gothic Book"/>
              </a:defRPr>
            </a:lvl1pPr>
          </a:lstStyle>
          <a:p>
            <a:pPr fontAlgn="auto">
              <a:spcBef>
                <a:spcPct val="20000"/>
              </a:spcBef>
              <a:spcAft>
                <a:spcPts val="0"/>
              </a:spcAft>
              <a:buFont typeface="Arial"/>
              <a:buNone/>
              <a:defRPr/>
            </a:pPr>
            <a:r>
              <a:rPr lang="en-US" sz="1800" b="0">
                <a:solidFill>
                  <a:schemeClr val="accent4">
                    <a:lumMod val="50000"/>
                  </a:schemeClr>
                </a:solidFill>
                <a:latin typeface="Franklin Gothic Book"/>
                <a:ea typeface="+mn-ea"/>
              </a:rPr>
              <a:t>Label: FG 18pt, Cool Gray, 50% Darker</a:t>
            </a:r>
          </a:p>
        </p:txBody>
      </p:sp>
      <p:sp>
        <p:nvSpPr>
          <p:cNvPr id="28" name="Subtitle 2"/>
          <p:cNvSpPr txBox="1">
            <a:spLocks/>
          </p:cNvSpPr>
          <p:nvPr userDrawn="1"/>
        </p:nvSpPr>
        <p:spPr>
          <a:xfrm>
            <a:off x="4760384" y="2697164"/>
            <a:ext cx="6858000" cy="490537"/>
          </a:xfrm>
          <a:prstGeom prst="rect">
            <a:avLst/>
          </a:prstGeom>
        </p:spPr>
        <p:txBody>
          <a:bodyPr>
            <a:normAutofit/>
          </a:bodyPr>
          <a:lstStyle>
            <a:lvl1pPr marL="0" indent="0" algn="l" defTabSz="457200" rtl="0" eaLnBrk="1" latinLnBrk="0" hangingPunct="1">
              <a:spcBef>
                <a:spcPct val="20000"/>
              </a:spcBef>
              <a:buFont typeface="Arial"/>
              <a:buNone/>
              <a:defRPr sz="2300" b="0" kern="1200">
                <a:solidFill>
                  <a:schemeClr val="accent2"/>
                </a:solidFill>
                <a:latin typeface="+mj-lt"/>
                <a:ea typeface="+mn-ea"/>
                <a:cs typeface="Franklin Gothic Book"/>
              </a:defRPr>
            </a:lvl1pPr>
            <a:lvl2pPr marL="800100" indent="-342900" algn="l" defTabSz="457200" rtl="0" eaLnBrk="1" latinLnBrk="0" hangingPunct="1">
              <a:spcBef>
                <a:spcPct val="20000"/>
              </a:spcBef>
              <a:buFont typeface="Wingdings" charset="2"/>
              <a:buChar char="§"/>
              <a:defRPr sz="2000" kern="1200">
                <a:solidFill>
                  <a:schemeClr val="accent2"/>
                </a:solidFill>
                <a:latin typeface="+mn-lt"/>
                <a:ea typeface="+mn-ea"/>
                <a:cs typeface="+mn-cs"/>
              </a:defRPr>
            </a:lvl2pPr>
            <a:lvl3pPr marL="914400" indent="0" algn="l" defTabSz="457200" rtl="0" eaLnBrk="1" latinLnBrk="0" hangingPunct="1">
              <a:spcBef>
                <a:spcPct val="20000"/>
              </a:spcBef>
              <a:buFont typeface="Arial"/>
              <a:buNone/>
              <a:defRPr sz="2000" kern="1200">
                <a:solidFill>
                  <a:schemeClr val="accent4">
                    <a:lumMod val="75000"/>
                  </a:schemeClr>
                </a:solidFill>
                <a:latin typeface="+mn-lt"/>
                <a:ea typeface="+mn-ea"/>
                <a:cs typeface="+mn-cs"/>
              </a:defRPr>
            </a:lvl3pPr>
            <a:lvl4pPr marL="1371600" indent="0" algn="l" defTabSz="457200" rtl="0" eaLnBrk="1" latinLnBrk="0" hangingPunct="1">
              <a:spcBef>
                <a:spcPct val="20000"/>
              </a:spcBef>
              <a:buFont typeface="Arial"/>
              <a:buNone/>
              <a:defRPr sz="2000" kern="1200">
                <a:solidFill>
                  <a:schemeClr val="accent2">
                    <a:lumMod val="60000"/>
                    <a:lumOff val="40000"/>
                  </a:schemeClr>
                </a:solidFill>
                <a:latin typeface="+mn-lt"/>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sz="1800">
                <a:solidFill>
                  <a:schemeClr val="accent4">
                    <a:lumMod val="75000"/>
                  </a:schemeClr>
                </a:solidFill>
                <a:latin typeface="Franklin Gothic Book"/>
              </a:rPr>
              <a:t>Info: FG 18pt, Cool Gray, 25% Darker</a:t>
            </a:r>
          </a:p>
        </p:txBody>
      </p:sp>
      <p:sp>
        <p:nvSpPr>
          <p:cNvPr id="29" name="Title 1"/>
          <p:cNvSpPr txBox="1">
            <a:spLocks/>
          </p:cNvSpPr>
          <p:nvPr userDrawn="1"/>
        </p:nvSpPr>
        <p:spPr>
          <a:xfrm>
            <a:off x="4724401" y="3736975"/>
            <a:ext cx="6500284" cy="496888"/>
          </a:xfrm>
          <a:prstGeom prst="rect">
            <a:avLst/>
          </a:prstGeom>
        </p:spPr>
        <p:txBody>
          <a:bodyPr/>
          <a:lstStyle>
            <a:lvl1pPr algn="l" defTabSz="457200" rtl="0" eaLnBrk="1" latinLnBrk="0" hangingPunct="1">
              <a:spcBef>
                <a:spcPct val="0"/>
              </a:spcBef>
              <a:buNone/>
              <a:defRPr sz="2300" b="1" kern="1200" baseline="0">
                <a:solidFill>
                  <a:schemeClr val="tx1"/>
                </a:solidFill>
                <a:latin typeface="+mj-lt"/>
                <a:ea typeface="+mj-ea"/>
                <a:cs typeface="Franklin Gothic Book"/>
              </a:defRPr>
            </a:lvl1pPr>
          </a:lstStyle>
          <a:p>
            <a:pPr fontAlgn="auto">
              <a:spcBef>
                <a:spcPct val="20000"/>
              </a:spcBef>
              <a:spcAft>
                <a:spcPts val="0"/>
              </a:spcAft>
              <a:buFont typeface="Arial"/>
              <a:buNone/>
              <a:defRPr/>
            </a:pPr>
            <a:r>
              <a:rPr lang="en-US" sz="2000" b="0">
                <a:solidFill>
                  <a:schemeClr val="accent4">
                    <a:lumMod val="50000"/>
                  </a:schemeClr>
                </a:solidFill>
                <a:latin typeface="Franklin Gothic Book"/>
                <a:ea typeface="+mn-ea"/>
              </a:rPr>
              <a:t>Header: FG 20pt, Cool Gray, 50% Darker</a:t>
            </a:r>
          </a:p>
        </p:txBody>
      </p:sp>
      <p:sp>
        <p:nvSpPr>
          <p:cNvPr id="30" name="Subtitle 2"/>
          <p:cNvSpPr txBox="1">
            <a:spLocks/>
          </p:cNvSpPr>
          <p:nvPr userDrawn="1"/>
        </p:nvSpPr>
        <p:spPr>
          <a:xfrm>
            <a:off x="4724400" y="4052889"/>
            <a:ext cx="6858000" cy="490537"/>
          </a:xfrm>
          <a:prstGeom prst="rect">
            <a:avLst/>
          </a:prstGeom>
        </p:spPr>
        <p:txBody>
          <a:bodyPr>
            <a:normAutofit/>
          </a:bodyPr>
          <a:lstStyle>
            <a:lvl1pPr marL="0" indent="0" algn="l" defTabSz="457200" rtl="0" eaLnBrk="1" latinLnBrk="0" hangingPunct="1">
              <a:spcBef>
                <a:spcPct val="20000"/>
              </a:spcBef>
              <a:buFont typeface="Arial"/>
              <a:buNone/>
              <a:defRPr sz="2300" b="0" kern="1200">
                <a:solidFill>
                  <a:schemeClr val="accent2"/>
                </a:solidFill>
                <a:latin typeface="+mj-lt"/>
                <a:ea typeface="+mn-ea"/>
                <a:cs typeface="Franklin Gothic Book"/>
              </a:defRPr>
            </a:lvl1pPr>
            <a:lvl2pPr marL="800100" indent="-342900" algn="l" defTabSz="457200" rtl="0" eaLnBrk="1" latinLnBrk="0" hangingPunct="1">
              <a:spcBef>
                <a:spcPct val="20000"/>
              </a:spcBef>
              <a:buFont typeface="Wingdings" charset="2"/>
              <a:buChar char="§"/>
              <a:defRPr sz="2000" kern="1200">
                <a:solidFill>
                  <a:schemeClr val="accent2"/>
                </a:solidFill>
                <a:latin typeface="+mn-lt"/>
                <a:ea typeface="+mn-ea"/>
                <a:cs typeface="+mn-cs"/>
              </a:defRPr>
            </a:lvl2pPr>
            <a:lvl3pPr marL="914400" indent="0" algn="l" defTabSz="457200" rtl="0" eaLnBrk="1" latinLnBrk="0" hangingPunct="1">
              <a:spcBef>
                <a:spcPct val="20000"/>
              </a:spcBef>
              <a:buFont typeface="Arial"/>
              <a:buNone/>
              <a:defRPr sz="2000" kern="1200">
                <a:solidFill>
                  <a:schemeClr val="accent4">
                    <a:lumMod val="75000"/>
                  </a:schemeClr>
                </a:solidFill>
                <a:latin typeface="+mn-lt"/>
                <a:ea typeface="+mn-ea"/>
                <a:cs typeface="+mn-cs"/>
              </a:defRPr>
            </a:lvl3pPr>
            <a:lvl4pPr marL="1371600" indent="0" algn="l" defTabSz="457200" rtl="0" eaLnBrk="1" latinLnBrk="0" hangingPunct="1">
              <a:spcBef>
                <a:spcPct val="20000"/>
              </a:spcBef>
              <a:buFont typeface="Arial"/>
              <a:buNone/>
              <a:defRPr sz="2000" kern="1200">
                <a:solidFill>
                  <a:schemeClr val="accent2">
                    <a:lumMod val="60000"/>
                    <a:lumOff val="40000"/>
                  </a:schemeClr>
                </a:solidFill>
                <a:latin typeface="+mn-lt"/>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sz="2000">
                <a:solidFill>
                  <a:schemeClr val="accent4">
                    <a:lumMod val="75000"/>
                  </a:schemeClr>
                </a:solidFill>
                <a:latin typeface="Franklin Gothic Book"/>
              </a:rPr>
              <a:t>Info: FG 20pt, Cool Gray, 25% Darker</a:t>
            </a:r>
          </a:p>
        </p:txBody>
      </p:sp>
      <p:sp>
        <p:nvSpPr>
          <p:cNvPr id="31" name="Title 1"/>
          <p:cNvSpPr txBox="1">
            <a:spLocks/>
          </p:cNvSpPr>
          <p:nvPr userDrawn="1"/>
        </p:nvSpPr>
        <p:spPr>
          <a:xfrm>
            <a:off x="4754034" y="5102225"/>
            <a:ext cx="6498167" cy="496888"/>
          </a:xfrm>
          <a:prstGeom prst="rect">
            <a:avLst/>
          </a:prstGeom>
        </p:spPr>
        <p:txBody>
          <a:bodyPr/>
          <a:lstStyle>
            <a:lvl1pPr algn="l" defTabSz="457200" rtl="0" eaLnBrk="1" latinLnBrk="0" hangingPunct="1">
              <a:spcBef>
                <a:spcPct val="0"/>
              </a:spcBef>
              <a:buNone/>
              <a:defRPr sz="2300" b="1" kern="1200" baseline="0">
                <a:solidFill>
                  <a:schemeClr val="tx1"/>
                </a:solidFill>
                <a:latin typeface="+mj-lt"/>
                <a:ea typeface="+mj-ea"/>
                <a:cs typeface="Franklin Gothic Book"/>
              </a:defRPr>
            </a:lvl1pPr>
          </a:lstStyle>
          <a:p>
            <a:pPr fontAlgn="auto">
              <a:spcBef>
                <a:spcPct val="20000"/>
              </a:spcBef>
              <a:spcAft>
                <a:spcPts val="0"/>
              </a:spcAft>
              <a:buFont typeface="Arial"/>
              <a:buNone/>
              <a:defRPr/>
            </a:pPr>
            <a:r>
              <a:rPr lang="en-US" sz="1600" b="0">
                <a:solidFill>
                  <a:schemeClr val="accent4">
                    <a:lumMod val="50000"/>
                  </a:schemeClr>
                </a:solidFill>
                <a:latin typeface="Franklin Gothic Book"/>
                <a:ea typeface="+mn-ea"/>
              </a:rPr>
              <a:t>Header: FG 16pt, Cool Gray, 50% Darker</a:t>
            </a:r>
          </a:p>
        </p:txBody>
      </p:sp>
      <p:sp>
        <p:nvSpPr>
          <p:cNvPr id="32" name="Subtitle 2"/>
          <p:cNvSpPr txBox="1">
            <a:spLocks/>
          </p:cNvSpPr>
          <p:nvPr userDrawn="1"/>
        </p:nvSpPr>
        <p:spPr>
          <a:xfrm>
            <a:off x="4754034" y="5418139"/>
            <a:ext cx="6855884" cy="490537"/>
          </a:xfrm>
          <a:prstGeom prst="rect">
            <a:avLst/>
          </a:prstGeom>
        </p:spPr>
        <p:txBody>
          <a:bodyPr>
            <a:normAutofit/>
          </a:bodyPr>
          <a:lstStyle>
            <a:lvl1pPr marL="0" indent="0" algn="l" defTabSz="457200" rtl="0" eaLnBrk="1" latinLnBrk="0" hangingPunct="1">
              <a:spcBef>
                <a:spcPct val="20000"/>
              </a:spcBef>
              <a:buFont typeface="Arial"/>
              <a:buNone/>
              <a:defRPr sz="2300" b="0" kern="1200">
                <a:solidFill>
                  <a:schemeClr val="accent2"/>
                </a:solidFill>
                <a:latin typeface="+mj-lt"/>
                <a:ea typeface="+mn-ea"/>
                <a:cs typeface="Franklin Gothic Book"/>
              </a:defRPr>
            </a:lvl1pPr>
            <a:lvl2pPr marL="800100" indent="-342900" algn="l" defTabSz="457200" rtl="0" eaLnBrk="1" latinLnBrk="0" hangingPunct="1">
              <a:spcBef>
                <a:spcPct val="20000"/>
              </a:spcBef>
              <a:buFont typeface="Wingdings" charset="2"/>
              <a:buChar char="§"/>
              <a:defRPr sz="2000" kern="1200">
                <a:solidFill>
                  <a:schemeClr val="accent2"/>
                </a:solidFill>
                <a:latin typeface="+mn-lt"/>
                <a:ea typeface="+mn-ea"/>
                <a:cs typeface="+mn-cs"/>
              </a:defRPr>
            </a:lvl2pPr>
            <a:lvl3pPr marL="914400" indent="0" algn="l" defTabSz="457200" rtl="0" eaLnBrk="1" latinLnBrk="0" hangingPunct="1">
              <a:spcBef>
                <a:spcPct val="20000"/>
              </a:spcBef>
              <a:buFont typeface="Arial"/>
              <a:buNone/>
              <a:defRPr sz="2000" kern="1200">
                <a:solidFill>
                  <a:schemeClr val="accent4">
                    <a:lumMod val="75000"/>
                  </a:schemeClr>
                </a:solidFill>
                <a:latin typeface="+mn-lt"/>
                <a:ea typeface="+mn-ea"/>
                <a:cs typeface="+mn-cs"/>
              </a:defRPr>
            </a:lvl3pPr>
            <a:lvl4pPr marL="1371600" indent="0" algn="l" defTabSz="457200" rtl="0" eaLnBrk="1" latinLnBrk="0" hangingPunct="1">
              <a:spcBef>
                <a:spcPct val="20000"/>
              </a:spcBef>
              <a:buFont typeface="Arial"/>
              <a:buNone/>
              <a:defRPr sz="2000" kern="1200">
                <a:solidFill>
                  <a:schemeClr val="accent2">
                    <a:lumMod val="60000"/>
                    <a:lumOff val="40000"/>
                  </a:schemeClr>
                </a:solidFill>
                <a:latin typeface="+mn-lt"/>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sz="1600">
                <a:solidFill>
                  <a:schemeClr val="accent4">
                    <a:lumMod val="75000"/>
                  </a:schemeClr>
                </a:solidFill>
                <a:latin typeface="Franklin Gothic Book"/>
              </a:rPr>
              <a:t>Info: FG 16pt, Cool Gray, 25% Darker</a:t>
            </a:r>
          </a:p>
        </p:txBody>
      </p:sp>
      <p:sp>
        <p:nvSpPr>
          <p:cNvPr id="33" name="TextBox 38"/>
          <p:cNvSpPr txBox="1">
            <a:spLocks noChangeArrowheads="1"/>
          </p:cNvSpPr>
          <p:nvPr userDrawn="1"/>
        </p:nvSpPr>
        <p:spPr bwMode="auto">
          <a:xfrm>
            <a:off x="4724401" y="6450013"/>
            <a:ext cx="5348817" cy="368300"/>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Franklin Gothic Book" charset="0"/>
                <a:ea typeface="ＭＳ Ｐゴシック" charset="0"/>
                <a:cs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eaLnBrk="1" hangingPunct="1">
              <a:spcBef>
                <a:spcPct val="20000"/>
              </a:spcBef>
              <a:buFont typeface="Arial" charset="0"/>
              <a:buNone/>
              <a:defRPr/>
            </a:pPr>
            <a:r>
              <a:rPr lang="en-US" sz="900">
                <a:solidFill>
                  <a:srgbClr val="8C8E91"/>
                </a:solidFill>
                <a:cs typeface="Franklin Gothic Book" charset="0"/>
              </a:rPr>
              <a:t>Image credit: FG 9pt / TT Cool Gray 25% Darker </a:t>
            </a:r>
          </a:p>
          <a:p>
            <a:pPr eaLnBrk="1" hangingPunct="1">
              <a:defRPr/>
            </a:pPr>
            <a:endParaRPr lang="en-US" sz="900">
              <a:solidFill>
                <a:srgbClr val="8C8E91"/>
              </a:solidFill>
            </a:endParaRPr>
          </a:p>
        </p:txBody>
      </p:sp>
    </p:spTree>
    <p:extLst>
      <p:ext uri="{BB962C8B-B14F-4D97-AF65-F5344CB8AC3E}">
        <p14:creationId xmlns:p14="http://schemas.microsoft.com/office/powerpoint/2010/main" val="149183849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accent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AAF5144-CC7F-0541-9E1B-33A1FC93336C}"/>
              </a:ext>
            </a:extLst>
          </p:cNvPr>
          <p:cNvSpPr>
            <a:spLocks noGrp="1"/>
          </p:cNvSpPr>
          <p:nvPr>
            <p:ph type="title"/>
          </p:nvPr>
        </p:nvSpPr>
        <p:spPr>
          <a:xfrm>
            <a:off x="2546349" y="457200"/>
            <a:ext cx="8959851" cy="3077308"/>
          </a:xfrm>
        </p:spPr>
        <p:txBody>
          <a:bodyPr anchor="b">
            <a:noAutofit/>
          </a:bodyPr>
          <a:lstStyle>
            <a:lvl1pPr>
              <a:defRPr sz="2700" b="1" cap="all" spc="150" baseline="0">
                <a:solidFill>
                  <a:schemeClr val="bg1"/>
                </a:solidFill>
              </a:defRPr>
            </a:lvl1pPr>
          </a:lstStyle>
          <a:p>
            <a:r>
              <a:rPr lang="en-US"/>
              <a:t>Click to edit Master title style</a:t>
            </a:r>
          </a:p>
        </p:txBody>
      </p:sp>
      <p:sp>
        <p:nvSpPr>
          <p:cNvPr id="6" name="Rectangle 5">
            <a:extLst>
              <a:ext uri="{FF2B5EF4-FFF2-40B4-BE49-F238E27FC236}">
                <a16:creationId xmlns:a16="http://schemas.microsoft.com/office/drawing/2014/main" id="{258E3452-9060-3F46-9362-17725C9B4464}"/>
              </a:ext>
            </a:extLst>
          </p:cNvPr>
          <p:cNvSpPr/>
          <p:nvPr userDrawn="1"/>
        </p:nvSpPr>
        <p:spPr>
          <a:xfrm>
            <a:off x="2546351" y="3657600"/>
            <a:ext cx="411480" cy="548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Tree>
    <p:extLst>
      <p:ext uri="{BB962C8B-B14F-4D97-AF65-F5344CB8AC3E}">
        <p14:creationId xmlns:p14="http://schemas.microsoft.com/office/powerpoint/2010/main" val="320123546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chemeClr val="accent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AAF5144-CC7F-0541-9E1B-33A1FC93336C}"/>
              </a:ext>
            </a:extLst>
          </p:cNvPr>
          <p:cNvSpPr>
            <a:spLocks noGrp="1"/>
          </p:cNvSpPr>
          <p:nvPr>
            <p:ph type="title" hasCustomPrompt="1"/>
          </p:nvPr>
        </p:nvSpPr>
        <p:spPr>
          <a:xfrm>
            <a:off x="685800" y="457200"/>
            <a:ext cx="10820400" cy="571500"/>
          </a:xfrm>
        </p:spPr>
        <p:txBody>
          <a:bodyPr anchor="t">
            <a:noAutofit/>
          </a:bodyPr>
          <a:lstStyle>
            <a:lvl1pPr>
              <a:defRPr sz="2700" b="1" cap="all" spc="150" baseline="0">
                <a:solidFill>
                  <a:schemeClr val="bg1"/>
                </a:solidFill>
              </a:defRPr>
            </a:lvl1pPr>
          </a:lstStyle>
          <a:p>
            <a:r>
              <a:rPr lang="en-US"/>
              <a:t>Add Title</a:t>
            </a:r>
          </a:p>
        </p:txBody>
      </p:sp>
      <p:sp>
        <p:nvSpPr>
          <p:cNvPr id="3" name="Text Placeholder 2">
            <a:extLst>
              <a:ext uri="{FF2B5EF4-FFF2-40B4-BE49-F238E27FC236}">
                <a16:creationId xmlns:a16="http://schemas.microsoft.com/office/drawing/2014/main" id="{CA8306C8-DB3C-3C4F-8186-F1B0076AA81C}"/>
              </a:ext>
            </a:extLst>
          </p:cNvPr>
          <p:cNvSpPr>
            <a:spLocks noGrp="1"/>
          </p:cNvSpPr>
          <p:nvPr>
            <p:ph type="body" sz="quarter" idx="10"/>
          </p:nvPr>
        </p:nvSpPr>
        <p:spPr>
          <a:xfrm>
            <a:off x="685801" y="1790700"/>
            <a:ext cx="10820401" cy="4381500"/>
          </a:xfrm>
        </p:spPr>
        <p:txBody>
          <a:bodyPr>
            <a:normAutofit/>
          </a:bodyPr>
          <a:lstStyle>
            <a:lvl1pPr marL="8335" indent="0">
              <a:buNone/>
              <a:tabLst/>
              <a:defRPr sz="1500">
                <a:solidFill>
                  <a:schemeClr val="bg1"/>
                </a:solidFill>
              </a:defRPr>
            </a:lvl1pPr>
            <a:lvl2pPr marL="8335" indent="0">
              <a:buNone/>
              <a:tabLst/>
              <a:defRPr sz="1500">
                <a:solidFill>
                  <a:schemeClr val="bg1"/>
                </a:solidFill>
              </a:defRPr>
            </a:lvl2pPr>
            <a:lvl3pPr marL="8335" indent="0">
              <a:buNone/>
              <a:tabLst/>
              <a:defRPr sz="1500">
                <a:solidFill>
                  <a:schemeClr val="bg1"/>
                </a:solidFill>
              </a:defRPr>
            </a:lvl3pPr>
            <a:lvl4pPr marL="8335" indent="0">
              <a:buNone/>
              <a:tabLst/>
              <a:defRPr sz="1500">
                <a:solidFill>
                  <a:schemeClr val="bg1"/>
                </a:solidFill>
              </a:defRPr>
            </a:lvl4pPr>
            <a:lvl5pPr marL="8335" indent="0">
              <a:buNone/>
              <a:tabLst/>
              <a:defRPr sz="15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3413894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1" y="1371602"/>
            <a:ext cx="5240339" cy="48053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65863" y="1371602"/>
            <a:ext cx="5240339" cy="48053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3294494-F3D9-BE47-8141-9B0A8E5C6B3D}"/>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660525A2-5101-1846-92A4-A7AADB20E6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A2ED15-B721-084E-A54F-E60F18BD4AD8}"/>
              </a:ext>
            </a:extLst>
          </p:cNvPr>
          <p:cNvSpPr>
            <a:spLocks noGrp="1"/>
          </p:cNvSpPr>
          <p:nvPr>
            <p:ph type="sldNum" sz="quarter" idx="12"/>
          </p:nvPr>
        </p:nvSpPr>
        <p:spPr/>
        <p:txBody>
          <a:bodyPr/>
          <a:lstStyle/>
          <a:p>
            <a:fld id="{F98463DB-7B07-6943-80E3-B9A8273C7E22}" type="slidenum">
              <a:rPr lang="en-US" smtClean="0"/>
              <a:pPr/>
              <a:t>‹#›</a:t>
            </a:fld>
            <a:endParaRPr lang="en-US"/>
          </a:p>
        </p:txBody>
      </p:sp>
      <p:sp>
        <p:nvSpPr>
          <p:cNvPr id="8" name="Title 7">
            <a:extLst>
              <a:ext uri="{FF2B5EF4-FFF2-40B4-BE49-F238E27FC236}">
                <a16:creationId xmlns:a16="http://schemas.microsoft.com/office/drawing/2014/main" id="{053B24AD-8583-B144-89FE-C161EE6008FD}"/>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9704885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85801" y="1371602"/>
            <a:ext cx="5240339" cy="469557"/>
          </a:xfrm>
        </p:spPr>
        <p:txBody>
          <a:bodyPr anchor="t"/>
          <a:lstStyle>
            <a:lvl1pPr marL="0" indent="0">
              <a:buNone/>
              <a:defRPr sz="1800" b="1">
                <a:solidFill>
                  <a:schemeClr val="tx2"/>
                </a:solidFill>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85801" y="1841159"/>
            <a:ext cx="5240339" cy="433104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265863" y="1371602"/>
            <a:ext cx="5240339" cy="469557"/>
          </a:xfrm>
        </p:spPr>
        <p:txBody>
          <a:bodyPr anchor="t"/>
          <a:lstStyle>
            <a:lvl1pPr marL="0" indent="0">
              <a:buNone/>
              <a:defRPr sz="1800" b="1">
                <a:solidFill>
                  <a:schemeClr val="tx2"/>
                </a:solidFill>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265863" y="1841159"/>
            <a:ext cx="5240339" cy="433104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A305A2A4-AE05-BC4D-86DB-C400CDACF357}"/>
              </a:ext>
            </a:extLst>
          </p:cNvPr>
          <p:cNvSpPr>
            <a:spLocks noGrp="1"/>
          </p:cNvSpPr>
          <p:nvPr>
            <p:ph type="dt" sz="half" idx="10"/>
          </p:nvPr>
        </p:nvSpPr>
        <p:spPr/>
        <p:txBody>
          <a:bodyPr/>
          <a:lstStyle/>
          <a:p>
            <a:endParaRPr lang="en-US"/>
          </a:p>
        </p:txBody>
      </p:sp>
      <p:sp>
        <p:nvSpPr>
          <p:cNvPr id="11" name="Footer Placeholder 10">
            <a:extLst>
              <a:ext uri="{FF2B5EF4-FFF2-40B4-BE49-F238E27FC236}">
                <a16:creationId xmlns:a16="http://schemas.microsoft.com/office/drawing/2014/main" id="{161C1061-969C-BB44-84CD-FD3DB5B7E0CD}"/>
              </a:ext>
            </a:extLst>
          </p:cNvPr>
          <p:cNvSpPr>
            <a:spLocks noGrp="1"/>
          </p:cNvSpPr>
          <p:nvPr>
            <p:ph type="ftr" sz="quarter" idx="11"/>
          </p:nvPr>
        </p:nvSpPr>
        <p:spPr/>
        <p:txBody>
          <a:bodyPr/>
          <a:lstStyle/>
          <a:p>
            <a:endParaRPr lang="en-US"/>
          </a:p>
        </p:txBody>
      </p:sp>
      <p:sp>
        <p:nvSpPr>
          <p:cNvPr id="12" name="Slide Number Placeholder 11">
            <a:extLst>
              <a:ext uri="{FF2B5EF4-FFF2-40B4-BE49-F238E27FC236}">
                <a16:creationId xmlns:a16="http://schemas.microsoft.com/office/drawing/2014/main" id="{E8D3BA1F-C135-4C42-A22A-1F65DAABCE16}"/>
              </a:ext>
            </a:extLst>
          </p:cNvPr>
          <p:cNvSpPr>
            <a:spLocks noGrp="1"/>
          </p:cNvSpPr>
          <p:nvPr>
            <p:ph type="sldNum" sz="quarter" idx="12"/>
          </p:nvPr>
        </p:nvSpPr>
        <p:spPr/>
        <p:txBody>
          <a:bodyPr/>
          <a:lstStyle/>
          <a:p>
            <a:fld id="{F98463DB-7B07-6943-80E3-B9A8273C7E22}" type="slidenum">
              <a:rPr lang="en-US" smtClean="0"/>
              <a:pPr/>
              <a:t>‹#›</a:t>
            </a:fld>
            <a:endParaRPr lang="en-US"/>
          </a:p>
        </p:txBody>
      </p:sp>
      <p:sp>
        <p:nvSpPr>
          <p:cNvPr id="7" name="Title 6">
            <a:extLst>
              <a:ext uri="{FF2B5EF4-FFF2-40B4-BE49-F238E27FC236}">
                <a16:creationId xmlns:a16="http://schemas.microsoft.com/office/drawing/2014/main" id="{229069DE-315C-F140-B702-8ED7A7FA50F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1444301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8C9D86C-7BAF-B342-95DD-C6B80D95BFF7}"/>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DC83554A-DEF2-9543-89AD-E1D8D1609AA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C78712B-433C-4743-8D29-E8EF4FF6B5FC}"/>
              </a:ext>
            </a:extLst>
          </p:cNvPr>
          <p:cNvSpPr>
            <a:spLocks noGrp="1"/>
          </p:cNvSpPr>
          <p:nvPr>
            <p:ph type="sldNum" sz="quarter" idx="12"/>
          </p:nvPr>
        </p:nvSpPr>
        <p:spPr/>
        <p:txBody>
          <a:bodyPr/>
          <a:lstStyle/>
          <a:p>
            <a:fld id="{F98463DB-7B07-6943-80E3-B9A8273C7E22}" type="slidenum">
              <a:rPr lang="en-US" smtClean="0"/>
              <a:pPr/>
              <a:t>‹#›</a:t>
            </a:fld>
            <a:endParaRPr lang="en-US"/>
          </a:p>
        </p:txBody>
      </p:sp>
    </p:spTree>
    <p:extLst>
      <p:ext uri="{BB962C8B-B14F-4D97-AF65-F5344CB8AC3E}">
        <p14:creationId xmlns:p14="http://schemas.microsoft.com/office/powerpoint/2010/main" val="327583910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7B00FE-DEE8-DA46-91A6-BDB2C67C1743}"/>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88AD163E-CF9D-4443-9AFB-89DD267A2F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33AB6E-77E2-8E40-A958-B5199B09232E}"/>
              </a:ext>
            </a:extLst>
          </p:cNvPr>
          <p:cNvSpPr>
            <a:spLocks noGrp="1"/>
          </p:cNvSpPr>
          <p:nvPr>
            <p:ph type="sldNum" sz="quarter" idx="12"/>
          </p:nvPr>
        </p:nvSpPr>
        <p:spPr/>
        <p:txBody>
          <a:bodyPr/>
          <a:lstStyle/>
          <a:p>
            <a:fld id="{F98463DB-7B07-6943-80E3-B9A8273C7E22}" type="slidenum">
              <a:rPr lang="en-US" smtClean="0"/>
              <a:pPr/>
              <a:t>‹#›</a:t>
            </a:fld>
            <a:endParaRPr lang="en-US"/>
          </a:p>
        </p:txBody>
      </p:sp>
    </p:spTree>
    <p:extLst>
      <p:ext uri="{BB962C8B-B14F-4D97-AF65-F5344CB8AC3E}">
        <p14:creationId xmlns:p14="http://schemas.microsoft.com/office/powerpoint/2010/main" val="402802761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Icons">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0EFCB18-6E9B-9349-9C06-73661536512B}"/>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 name="Date Placeholder 1">
            <a:extLst>
              <a:ext uri="{FF2B5EF4-FFF2-40B4-BE49-F238E27FC236}">
                <a16:creationId xmlns:a16="http://schemas.microsoft.com/office/drawing/2014/main" id="{6B7B00FE-DEE8-DA46-91A6-BDB2C67C1743}"/>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88AD163E-CF9D-4443-9AFB-89DD267A2F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33AB6E-77E2-8E40-A958-B5199B09232E}"/>
              </a:ext>
            </a:extLst>
          </p:cNvPr>
          <p:cNvSpPr>
            <a:spLocks noGrp="1"/>
          </p:cNvSpPr>
          <p:nvPr>
            <p:ph type="sldNum" sz="quarter" idx="12"/>
          </p:nvPr>
        </p:nvSpPr>
        <p:spPr/>
        <p:txBody>
          <a:bodyPr/>
          <a:lstStyle/>
          <a:p>
            <a:fld id="{F98463DB-7B07-6943-80E3-B9A8273C7E22}" type="slidenum">
              <a:rPr lang="en-US" smtClean="0"/>
              <a:pPr/>
              <a:t>‹#›</a:t>
            </a:fld>
            <a:endParaRPr lang="en-US"/>
          </a:p>
        </p:txBody>
      </p:sp>
      <p:sp>
        <p:nvSpPr>
          <p:cNvPr id="7" name="Title 1">
            <a:extLst>
              <a:ext uri="{FF2B5EF4-FFF2-40B4-BE49-F238E27FC236}">
                <a16:creationId xmlns:a16="http://schemas.microsoft.com/office/drawing/2014/main" id="{6660E278-0E61-D541-A035-435647CCBA5D}"/>
              </a:ext>
            </a:extLst>
          </p:cNvPr>
          <p:cNvSpPr>
            <a:spLocks noGrp="1"/>
          </p:cNvSpPr>
          <p:nvPr>
            <p:ph type="title" hasCustomPrompt="1"/>
          </p:nvPr>
        </p:nvSpPr>
        <p:spPr>
          <a:xfrm>
            <a:off x="685800" y="457200"/>
            <a:ext cx="10820400" cy="576072"/>
          </a:xfrm>
        </p:spPr>
        <p:txBody>
          <a:bodyPr/>
          <a:lstStyle/>
          <a:p>
            <a:r>
              <a:rPr lang="en-US"/>
              <a:t>Icons</a:t>
            </a:r>
          </a:p>
        </p:txBody>
      </p:sp>
    </p:spTree>
    <p:extLst>
      <p:ext uri="{BB962C8B-B14F-4D97-AF65-F5344CB8AC3E}">
        <p14:creationId xmlns:p14="http://schemas.microsoft.com/office/powerpoint/2010/main" val="84935087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accent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AAF5144-CC7F-0541-9E1B-33A1FC93336C}"/>
              </a:ext>
            </a:extLst>
          </p:cNvPr>
          <p:cNvSpPr>
            <a:spLocks noGrp="1"/>
          </p:cNvSpPr>
          <p:nvPr>
            <p:ph type="title"/>
          </p:nvPr>
        </p:nvSpPr>
        <p:spPr>
          <a:xfrm>
            <a:off x="2546349" y="-65314"/>
            <a:ext cx="8959851" cy="3077308"/>
          </a:xfrm>
        </p:spPr>
        <p:txBody>
          <a:bodyPr anchor="b">
            <a:noAutofit/>
          </a:bodyPr>
          <a:lstStyle>
            <a:lvl1pPr>
              <a:defRPr sz="2700" b="1" cap="all" spc="150" baseline="0">
                <a:solidFill>
                  <a:schemeClr val="bg1"/>
                </a:solidFill>
              </a:defRPr>
            </a:lvl1pPr>
          </a:lstStyle>
          <a:p>
            <a:r>
              <a:rPr lang="en-US"/>
              <a:t>Click to edit Master title style</a:t>
            </a:r>
          </a:p>
        </p:txBody>
      </p:sp>
      <p:sp>
        <p:nvSpPr>
          <p:cNvPr id="6" name="Rectangle 5">
            <a:extLst>
              <a:ext uri="{FF2B5EF4-FFF2-40B4-BE49-F238E27FC236}">
                <a16:creationId xmlns:a16="http://schemas.microsoft.com/office/drawing/2014/main" id="{258E3452-9060-3F46-9362-17725C9B4464}"/>
              </a:ext>
            </a:extLst>
          </p:cNvPr>
          <p:cNvSpPr/>
          <p:nvPr userDrawn="1"/>
        </p:nvSpPr>
        <p:spPr>
          <a:xfrm>
            <a:off x="2546351" y="3135086"/>
            <a:ext cx="411480" cy="548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 name="Text Placeholder 21">
            <a:extLst>
              <a:ext uri="{FF2B5EF4-FFF2-40B4-BE49-F238E27FC236}">
                <a16:creationId xmlns:a16="http://schemas.microsoft.com/office/drawing/2014/main" id="{F1E082D7-C4D1-744A-BF43-238CC6C722E4}"/>
              </a:ext>
            </a:extLst>
          </p:cNvPr>
          <p:cNvSpPr>
            <a:spLocks noGrp="1"/>
          </p:cNvSpPr>
          <p:nvPr>
            <p:ph type="body" sz="quarter" idx="12"/>
          </p:nvPr>
        </p:nvSpPr>
        <p:spPr>
          <a:xfrm>
            <a:off x="2562908" y="3632733"/>
            <a:ext cx="4313237" cy="1654746"/>
          </a:xfrm>
        </p:spPr>
        <p:txBody>
          <a:bodyPr anchor="t">
            <a:normAutofit/>
          </a:bodyPr>
          <a:lstStyle>
            <a:lvl1pPr marL="0" indent="0">
              <a:lnSpc>
                <a:spcPct val="120000"/>
              </a:lnSpc>
              <a:spcBef>
                <a:spcPts val="0"/>
              </a:spcBef>
              <a:buNone/>
              <a:defRPr sz="1400">
                <a:solidFill>
                  <a:schemeClr val="bg1"/>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a:t>Edit Master text styles</a:t>
            </a:r>
          </a:p>
        </p:txBody>
      </p:sp>
    </p:spTree>
    <p:extLst>
      <p:ext uri="{BB962C8B-B14F-4D97-AF65-F5344CB8AC3E}">
        <p14:creationId xmlns:p14="http://schemas.microsoft.com/office/powerpoint/2010/main" val="218436985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Closing Slide-2">
    <p:bg>
      <p:bgPr>
        <a:solidFill>
          <a:schemeClr val="accent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AAF5144-CC7F-0541-9E1B-33A1FC93336C}"/>
              </a:ext>
            </a:extLst>
          </p:cNvPr>
          <p:cNvSpPr>
            <a:spLocks noGrp="1"/>
          </p:cNvSpPr>
          <p:nvPr>
            <p:ph type="title"/>
          </p:nvPr>
        </p:nvSpPr>
        <p:spPr>
          <a:xfrm>
            <a:off x="761095" y="-65314"/>
            <a:ext cx="5712277" cy="3077308"/>
          </a:xfrm>
        </p:spPr>
        <p:txBody>
          <a:bodyPr anchor="b">
            <a:noAutofit/>
          </a:bodyPr>
          <a:lstStyle>
            <a:lvl1pPr>
              <a:defRPr sz="2700" b="1" cap="all" spc="150" baseline="0">
                <a:solidFill>
                  <a:schemeClr val="bg1"/>
                </a:solidFill>
              </a:defRPr>
            </a:lvl1pPr>
          </a:lstStyle>
          <a:p>
            <a:r>
              <a:rPr lang="en-US"/>
              <a:t>Click to edit Master title style</a:t>
            </a:r>
          </a:p>
        </p:txBody>
      </p:sp>
      <p:sp>
        <p:nvSpPr>
          <p:cNvPr id="6" name="Rectangle 5">
            <a:extLst>
              <a:ext uri="{FF2B5EF4-FFF2-40B4-BE49-F238E27FC236}">
                <a16:creationId xmlns:a16="http://schemas.microsoft.com/office/drawing/2014/main" id="{258E3452-9060-3F46-9362-17725C9B4464}"/>
              </a:ext>
            </a:extLst>
          </p:cNvPr>
          <p:cNvSpPr/>
          <p:nvPr userDrawn="1"/>
        </p:nvSpPr>
        <p:spPr>
          <a:xfrm>
            <a:off x="761095" y="3135086"/>
            <a:ext cx="411480" cy="548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 name="Text Placeholder 21">
            <a:extLst>
              <a:ext uri="{FF2B5EF4-FFF2-40B4-BE49-F238E27FC236}">
                <a16:creationId xmlns:a16="http://schemas.microsoft.com/office/drawing/2014/main" id="{F1E082D7-C4D1-744A-BF43-238CC6C722E4}"/>
              </a:ext>
            </a:extLst>
          </p:cNvPr>
          <p:cNvSpPr>
            <a:spLocks noGrp="1"/>
          </p:cNvSpPr>
          <p:nvPr>
            <p:ph type="body" sz="quarter" idx="12"/>
          </p:nvPr>
        </p:nvSpPr>
        <p:spPr>
          <a:xfrm>
            <a:off x="777652" y="3632733"/>
            <a:ext cx="4313237" cy="1654746"/>
          </a:xfrm>
        </p:spPr>
        <p:txBody>
          <a:bodyPr anchor="t">
            <a:normAutofit/>
          </a:bodyPr>
          <a:lstStyle>
            <a:lvl1pPr marL="0" indent="0">
              <a:lnSpc>
                <a:spcPct val="120000"/>
              </a:lnSpc>
              <a:spcBef>
                <a:spcPts val="0"/>
              </a:spcBef>
              <a:buNone/>
              <a:defRPr sz="1400">
                <a:solidFill>
                  <a:schemeClr val="bg1"/>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a:t>Edit Master text styles</a:t>
            </a:r>
          </a:p>
        </p:txBody>
      </p:sp>
      <p:sp>
        <p:nvSpPr>
          <p:cNvPr id="3" name="Picture Placeholder 2">
            <a:extLst>
              <a:ext uri="{FF2B5EF4-FFF2-40B4-BE49-F238E27FC236}">
                <a16:creationId xmlns:a16="http://schemas.microsoft.com/office/drawing/2014/main" id="{0717841A-6BF3-484F-996D-070FABA4F203}"/>
              </a:ext>
            </a:extLst>
          </p:cNvPr>
          <p:cNvSpPr>
            <a:spLocks noGrp="1"/>
          </p:cNvSpPr>
          <p:nvPr>
            <p:ph type="pic" sz="quarter" idx="13"/>
          </p:nvPr>
        </p:nvSpPr>
        <p:spPr>
          <a:xfrm>
            <a:off x="6850065" y="29487"/>
            <a:ext cx="5341937" cy="6773651"/>
          </a:xfrm>
        </p:spPr>
        <p:txBody>
          <a:bodyPr/>
          <a:lstStyle/>
          <a:p>
            <a:r>
              <a:rPr lang="en-US"/>
              <a:t>Click icon to add picture</a:t>
            </a:r>
          </a:p>
        </p:txBody>
      </p:sp>
    </p:spTree>
    <p:extLst>
      <p:ext uri="{BB962C8B-B14F-4D97-AF65-F5344CB8AC3E}">
        <p14:creationId xmlns:p14="http://schemas.microsoft.com/office/powerpoint/2010/main" val="310409401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MGA_Title+Text">
    <p:spTree>
      <p:nvGrpSpPr>
        <p:cNvPr id="1" name=""/>
        <p:cNvGrpSpPr/>
        <p:nvPr/>
      </p:nvGrpSpPr>
      <p:grpSpPr>
        <a:xfrm>
          <a:off x="0" y="0"/>
          <a:ext cx="0" cy="0"/>
          <a:chOff x="0" y="0"/>
          <a:chExt cx="0" cy="0"/>
        </a:xfrm>
      </p:grpSpPr>
      <p:sp>
        <p:nvSpPr>
          <p:cNvPr id="7" name="Title 6"/>
          <p:cNvSpPr>
            <a:spLocks noGrp="1"/>
          </p:cNvSpPr>
          <p:nvPr>
            <p:ph type="title"/>
          </p:nvPr>
        </p:nvSpPr>
        <p:spPr>
          <a:xfrm>
            <a:off x="483816" y="241101"/>
            <a:ext cx="10974413" cy="571500"/>
          </a:xfrm>
          <a:prstGeom prst="rect">
            <a:avLst/>
          </a:prstGeom>
        </p:spPr>
        <p:txBody>
          <a:bodyPr vert="horz" wrap="none" lIns="0" tIns="0" rIns="0" bIns="0" anchor="t" anchorCtr="0"/>
          <a:lstStyle>
            <a:lvl1pPr>
              <a:defRPr lang="en-US" sz="2400" baseline="0" dirty="0">
                <a:latin typeface="ITC Franklin Gothic Std Heavy"/>
                <a:ea typeface="+mn-ea"/>
                <a:cs typeface="Franklin Gothic Medium"/>
              </a:defRPr>
            </a:lvl1pPr>
          </a:lstStyle>
          <a:p>
            <a:pPr marL="0" lvl="0" indent="0" algn="l" defTabSz="342594">
              <a:lnSpc>
                <a:spcPts val="2333"/>
              </a:lnSpc>
              <a:spcBef>
                <a:spcPts val="0"/>
              </a:spcBef>
              <a:buFont typeface="Arial"/>
            </a:pPr>
            <a:r>
              <a:rPr lang="en-US"/>
              <a:t>Click to edit Master title style</a:t>
            </a:r>
          </a:p>
        </p:txBody>
      </p:sp>
      <p:sp>
        <p:nvSpPr>
          <p:cNvPr id="8" name="Text Placeholder 7"/>
          <p:cNvSpPr>
            <a:spLocks noGrp="1"/>
          </p:cNvSpPr>
          <p:nvPr>
            <p:ph type="body" sz="quarter" idx="12"/>
          </p:nvPr>
        </p:nvSpPr>
        <p:spPr>
          <a:xfrm>
            <a:off x="483817" y="1214438"/>
            <a:ext cx="5223235" cy="4929188"/>
          </a:xfrm>
          <a:prstGeom prst="rect">
            <a:avLst/>
          </a:prstGeom>
        </p:spPr>
        <p:txBody>
          <a:bodyPr lIns="185918" tIns="92958" rIns="185918" bIns="92958"/>
          <a:lstStyle>
            <a:lvl1pPr marL="165422" indent="-165422">
              <a:defRPr sz="1000">
                <a:solidFill>
                  <a:srgbClr val="4F5C65"/>
                </a:solidFill>
                <a:latin typeface="Arial Narrow" pitchFamily="34" charset="0"/>
              </a:defRPr>
            </a:lvl1pPr>
            <a:lvl2pPr marL="324091" indent="-158670">
              <a:buClr>
                <a:srgbClr val="4F5C65"/>
              </a:buClr>
              <a:buFont typeface="Courier New" pitchFamily="49" charset="0"/>
              <a:buChar char="o"/>
              <a:defRPr sz="1000">
                <a:solidFill>
                  <a:srgbClr val="4F5C65"/>
                </a:solidFill>
                <a:latin typeface="Arial Narrow" pitchFamily="34" charset="0"/>
              </a:defRPr>
            </a:lvl2pPr>
            <a:lvl3pPr marL="489512" indent="-165422">
              <a:buClr>
                <a:srgbClr val="4F5C65"/>
              </a:buClr>
              <a:defRPr sz="1000">
                <a:solidFill>
                  <a:srgbClr val="4F5C65"/>
                </a:solidFill>
                <a:latin typeface="Arial Narrow" pitchFamily="34" charset="0"/>
              </a:defRPr>
            </a:lvl3pPr>
            <a:lvl4pPr marL="648181" indent="-158670">
              <a:buClr>
                <a:srgbClr val="4F5C65"/>
              </a:buClr>
              <a:defRPr sz="1000">
                <a:solidFill>
                  <a:srgbClr val="4F5C65"/>
                </a:solidFill>
                <a:latin typeface="Arial Narrow" pitchFamily="34" charset="0"/>
              </a:defRPr>
            </a:lvl4pPr>
            <a:lvl5pPr marL="813605" indent="-165422">
              <a:defRPr sz="1000">
                <a:solidFill>
                  <a:srgbClr val="4F5C65"/>
                </a:solidFill>
                <a:latin typeface="Arial Narrow"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5"/>
          <p:cNvSpPr>
            <a:spLocks noGrp="1"/>
          </p:cNvSpPr>
          <p:nvPr>
            <p:ph type="sldNum" sz="quarter" idx="13"/>
          </p:nvPr>
        </p:nvSpPr>
        <p:spPr>
          <a:xfrm>
            <a:off x="8851153" y="6286509"/>
            <a:ext cx="2743200" cy="365125"/>
          </a:xfrm>
          <a:prstGeom prst="rect">
            <a:avLst/>
          </a:prstGeom>
        </p:spPr>
        <p:txBody>
          <a:bodyPr anchor="b"/>
          <a:lstStyle>
            <a:lvl1pPr algn="r">
              <a:defRPr sz="700">
                <a:latin typeface="ITC Franklin Gothic Std Book" pitchFamily="34" charset="0"/>
              </a:defRPr>
            </a:lvl1pPr>
          </a:lstStyle>
          <a:p>
            <a:fld id="{D44416AC-E29A-41E2-BC37-12E68CFAAEC9}" type="slidenum">
              <a:rPr lang="en-US" smtClean="0"/>
              <a:pPr/>
              <a:t>‹#›</a:t>
            </a:fld>
            <a:endParaRPr lang="en-US"/>
          </a:p>
        </p:txBody>
      </p:sp>
    </p:spTree>
    <p:extLst>
      <p:ext uri="{BB962C8B-B14F-4D97-AF65-F5344CB8AC3E}">
        <p14:creationId xmlns:p14="http://schemas.microsoft.com/office/powerpoint/2010/main" val="31899005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tro 1 (Photo Grid)">
    <p:spTree>
      <p:nvGrpSpPr>
        <p:cNvPr id="1" name=""/>
        <p:cNvGrpSpPr/>
        <p:nvPr/>
      </p:nvGrpSpPr>
      <p:grpSpPr>
        <a:xfrm>
          <a:off x="0" y="0"/>
          <a:ext cx="0" cy="0"/>
          <a:chOff x="0" y="0"/>
          <a:chExt cx="0" cy="0"/>
        </a:xfrm>
      </p:grpSpPr>
      <p:pic>
        <p:nvPicPr>
          <p:cNvPr id="8" name="Picture 2" descr="C:\Users\AKonidaris\Desktop\LOGOS\TT_RGB_300%20Clear%20background crop.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1692467" y="5372100"/>
            <a:ext cx="135467" cy="126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2"/>
          <p:cNvSpPr>
            <a:spLocks noGrp="1"/>
          </p:cNvSpPr>
          <p:nvPr>
            <p:ph type="title"/>
          </p:nvPr>
        </p:nvSpPr>
        <p:spPr>
          <a:xfrm>
            <a:off x="5212693" y="3505200"/>
            <a:ext cx="6369708" cy="609600"/>
          </a:xfrm>
          <a:prstGeom prst="rect">
            <a:avLst/>
          </a:prstGeom>
        </p:spPr>
        <p:txBody>
          <a:bodyPr/>
          <a:lstStyle>
            <a:lvl1pPr algn="r">
              <a:defRPr/>
            </a:lvl1pPr>
          </a:lstStyle>
          <a:p>
            <a:r>
              <a:rPr lang="en-US"/>
              <a:t>Click to edit Master title style</a:t>
            </a:r>
          </a:p>
        </p:txBody>
      </p:sp>
      <p:sp>
        <p:nvSpPr>
          <p:cNvPr id="4" name="Picture Placeholder 3"/>
          <p:cNvSpPr>
            <a:spLocks noGrp="1"/>
          </p:cNvSpPr>
          <p:nvPr>
            <p:ph type="pic" sz="quarter" idx="17"/>
          </p:nvPr>
        </p:nvSpPr>
        <p:spPr>
          <a:xfrm>
            <a:off x="0" y="0"/>
            <a:ext cx="5215467" cy="6858000"/>
          </a:xfrm>
        </p:spPr>
        <p:txBody>
          <a:bodyPr rtlCol="0">
            <a:normAutofit/>
          </a:bodyPr>
          <a:lstStyle/>
          <a:p>
            <a:pPr lvl="0"/>
            <a:r>
              <a:rPr lang="en-US" noProof="0"/>
              <a:t>Click icon to add picture</a:t>
            </a:r>
          </a:p>
        </p:txBody>
      </p:sp>
      <p:sp>
        <p:nvSpPr>
          <p:cNvPr id="18" name="Text Placeholder 9"/>
          <p:cNvSpPr>
            <a:spLocks noGrp="1"/>
          </p:cNvSpPr>
          <p:nvPr>
            <p:ph type="body" sz="quarter" idx="13"/>
          </p:nvPr>
        </p:nvSpPr>
        <p:spPr>
          <a:xfrm>
            <a:off x="5206465" y="4114800"/>
            <a:ext cx="6375935" cy="381000"/>
          </a:xfrm>
          <a:prstGeom prst="rect">
            <a:avLst/>
          </a:prstGeom>
        </p:spPr>
        <p:txBody>
          <a:bodyPr/>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Edit Master text styles</a:t>
            </a:r>
          </a:p>
        </p:txBody>
      </p:sp>
      <p:sp>
        <p:nvSpPr>
          <p:cNvPr id="20" name="Text Placeholder 9"/>
          <p:cNvSpPr>
            <a:spLocks noGrp="1"/>
          </p:cNvSpPr>
          <p:nvPr>
            <p:ph type="body" sz="quarter" idx="14"/>
          </p:nvPr>
        </p:nvSpPr>
        <p:spPr>
          <a:xfrm>
            <a:off x="5212693" y="4514795"/>
            <a:ext cx="6369708" cy="381000"/>
          </a:xfrm>
          <a:prstGeom prst="rect">
            <a:avLst/>
          </a:prstGeom>
        </p:spPr>
        <p:txBody>
          <a:bodyPr/>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Edit Master text styles</a:t>
            </a:r>
          </a:p>
        </p:txBody>
      </p:sp>
      <p:sp>
        <p:nvSpPr>
          <p:cNvPr id="23" name="Text Placeholder 9"/>
          <p:cNvSpPr>
            <a:spLocks noGrp="1"/>
          </p:cNvSpPr>
          <p:nvPr>
            <p:ph type="body" sz="quarter" idx="15"/>
          </p:nvPr>
        </p:nvSpPr>
        <p:spPr>
          <a:xfrm>
            <a:off x="5212693" y="4914790"/>
            <a:ext cx="6369708" cy="381000"/>
          </a:xfrm>
          <a:prstGeom prst="rect">
            <a:avLst/>
          </a:prstGeom>
        </p:spPr>
        <p:txBody>
          <a:bodyPr/>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Edit Master text styles</a:t>
            </a:r>
          </a:p>
        </p:txBody>
      </p:sp>
      <p:sp>
        <p:nvSpPr>
          <p:cNvPr id="24" name="Text Placeholder 9"/>
          <p:cNvSpPr>
            <a:spLocks noGrp="1"/>
          </p:cNvSpPr>
          <p:nvPr>
            <p:ph type="body" sz="quarter" idx="16"/>
          </p:nvPr>
        </p:nvSpPr>
        <p:spPr>
          <a:xfrm>
            <a:off x="5212693" y="5314786"/>
            <a:ext cx="6369708" cy="381000"/>
          </a:xfrm>
          <a:prstGeom prst="rect">
            <a:avLst/>
          </a:prstGeom>
        </p:spPr>
        <p:txBody>
          <a:bodyPr/>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Edit Master text styles</a:t>
            </a:r>
          </a:p>
        </p:txBody>
      </p:sp>
      <p:sp>
        <p:nvSpPr>
          <p:cNvPr id="9" name="Slide Number Placeholder 1"/>
          <p:cNvSpPr>
            <a:spLocks noGrp="1"/>
          </p:cNvSpPr>
          <p:nvPr>
            <p:ph type="sldNum" sz="quarter" idx="18"/>
          </p:nvPr>
        </p:nvSpPr>
        <p:spPr/>
        <p:txBody>
          <a:bodyPr/>
          <a:lstStyle>
            <a:lvl1pPr>
              <a:defRPr/>
            </a:lvl1pPr>
          </a:lstStyle>
          <a:p>
            <a:pPr>
              <a:defRPr/>
            </a:pPr>
            <a:fld id="{94CC8851-DB04-486A-9E90-9344C883E4EF}" type="slidenum">
              <a:rPr lang="en-US" altLang="en-US"/>
              <a:pPr>
                <a:defRPr/>
              </a:pPr>
              <a:t>‹#›</a:t>
            </a:fld>
            <a:endParaRPr lang="en-US" altLang="en-US"/>
          </a:p>
        </p:txBody>
      </p:sp>
    </p:spTree>
    <p:extLst>
      <p:ext uri="{BB962C8B-B14F-4D97-AF65-F5344CB8AC3E}">
        <p14:creationId xmlns:p14="http://schemas.microsoft.com/office/powerpoint/2010/main" val="16234967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tro 2 (Company Name)">
    <p:spTree>
      <p:nvGrpSpPr>
        <p:cNvPr id="1" name=""/>
        <p:cNvGrpSpPr/>
        <p:nvPr/>
      </p:nvGrpSpPr>
      <p:grpSpPr>
        <a:xfrm>
          <a:off x="0" y="0"/>
          <a:ext cx="0" cy="0"/>
          <a:chOff x="0" y="0"/>
          <a:chExt cx="0" cy="0"/>
        </a:xfrm>
      </p:grpSpPr>
      <p:sp>
        <p:nvSpPr>
          <p:cNvPr id="12" name="Rectangle 11"/>
          <p:cNvSpPr/>
          <p:nvPr userDrawn="1"/>
        </p:nvSpPr>
        <p:spPr>
          <a:xfrm>
            <a:off x="11650133" y="5257801"/>
            <a:ext cx="298451" cy="15081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Title 2"/>
          <p:cNvSpPr>
            <a:spLocks noGrp="1"/>
          </p:cNvSpPr>
          <p:nvPr>
            <p:ph type="title"/>
          </p:nvPr>
        </p:nvSpPr>
        <p:spPr>
          <a:xfrm>
            <a:off x="882953" y="3505200"/>
            <a:ext cx="10388297" cy="609600"/>
          </a:xfrm>
          <a:prstGeom prst="rect">
            <a:avLst/>
          </a:prstGeom>
        </p:spPr>
        <p:txBody>
          <a:bodyPr/>
          <a:lstStyle>
            <a:lvl1pPr algn="r">
              <a:defRPr/>
            </a:lvl1pPr>
          </a:lstStyle>
          <a:p>
            <a:r>
              <a:rPr lang="en-US"/>
              <a:t>Click to edit Master title style</a:t>
            </a:r>
          </a:p>
        </p:txBody>
      </p:sp>
      <p:sp>
        <p:nvSpPr>
          <p:cNvPr id="8" name="Text Placeholder 9"/>
          <p:cNvSpPr>
            <a:spLocks noGrp="1"/>
          </p:cNvSpPr>
          <p:nvPr>
            <p:ph type="body" sz="quarter" idx="13"/>
          </p:nvPr>
        </p:nvSpPr>
        <p:spPr>
          <a:xfrm>
            <a:off x="3956050" y="4114800"/>
            <a:ext cx="7321551" cy="381000"/>
          </a:xfrm>
          <a:prstGeom prst="rect">
            <a:avLst/>
          </a:prstGeom>
        </p:spPr>
        <p:txBody>
          <a:bodyPr/>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Edit Master text styles</a:t>
            </a:r>
          </a:p>
        </p:txBody>
      </p:sp>
      <p:sp>
        <p:nvSpPr>
          <p:cNvPr id="9" name="Text Placeholder 9"/>
          <p:cNvSpPr>
            <a:spLocks noGrp="1"/>
          </p:cNvSpPr>
          <p:nvPr>
            <p:ph type="body" sz="quarter" idx="14"/>
          </p:nvPr>
        </p:nvSpPr>
        <p:spPr>
          <a:xfrm>
            <a:off x="3956049" y="4514795"/>
            <a:ext cx="7315200" cy="381000"/>
          </a:xfrm>
          <a:prstGeom prst="rect">
            <a:avLst/>
          </a:prstGeom>
        </p:spPr>
        <p:txBody>
          <a:bodyPr/>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Edit Master text styles</a:t>
            </a:r>
          </a:p>
        </p:txBody>
      </p:sp>
      <p:sp>
        <p:nvSpPr>
          <p:cNvPr id="11" name="Text Placeholder 9"/>
          <p:cNvSpPr>
            <a:spLocks noGrp="1"/>
          </p:cNvSpPr>
          <p:nvPr>
            <p:ph type="body" sz="quarter" idx="15"/>
          </p:nvPr>
        </p:nvSpPr>
        <p:spPr>
          <a:xfrm>
            <a:off x="3962400" y="4914790"/>
            <a:ext cx="7315200" cy="381000"/>
          </a:xfrm>
          <a:prstGeom prst="rect">
            <a:avLst/>
          </a:prstGeom>
        </p:spPr>
        <p:txBody>
          <a:bodyPr/>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Edit Master text styles</a:t>
            </a:r>
          </a:p>
        </p:txBody>
      </p:sp>
      <p:sp>
        <p:nvSpPr>
          <p:cNvPr id="13" name="Text Placeholder 9"/>
          <p:cNvSpPr>
            <a:spLocks noGrp="1"/>
          </p:cNvSpPr>
          <p:nvPr>
            <p:ph type="body" sz="quarter" idx="16"/>
          </p:nvPr>
        </p:nvSpPr>
        <p:spPr>
          <a:xfrm>
            <a:off x="3962400" y="5314786"/>
            <a:ext cx="7315200" cy="381000"/>
          </a:xfrm>
          <a:prstGeom prst="rect">
            <a:avLst/>
          </a:prstGeom>
        </p:spPr>
        <p:txBody>
          <a:bodyPr/>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Edit Master text styles</a:t>
            </a:r>
          </a:p>
        </p:txBody>
      </p:sp>
      <p:sp>
        <p:nvSpPr>
          <p:cNvPr id="3" name="Picture Placeholder 2"/>
          <p:cNvSpPr>
            <a:spLocks noGrp="1"/>
          </p:cNvSpPr>
          <p:nvPr>
            <p:ph type="pic" sz="quarter" idx="17"/>
          </p:nvPr>
        </p:nvSpPr>
        <p:spPr>
          <a:xfrm>
            <a:off x="869529" y="2505519"/>
            <a:ext cx="10408071" cy="999681"/>
          </a:xfrm>
        </p:spPr>
        <p:txBody>
          <a:bodyPr rtlCol="0">
            <a:normAutofit/>
          </a:bodyPr>
          <a:lstStyle/>
          <a:p>
            <a:pPr lvl="0"/>
            <a:r>
              <a:rPr lang="en-US" noProof="0"/>
              <a:t>Click icon to add picture</a:t>
            </a:r>
          </a:p>
        </p:txBody>
      </p:sp>
      <p:sp>
        <p:nvSpPr>
          <p:cNvPr id="14" name="Slide Number Placeholder 1"/>
          <p:cNvSpPr>
            <a:spLocks noGrp="1"/>
          </p:cNvSpPr>
          <p:nvPr>
            <p:ph type="sldNum" sz="quarter" idx="18"/>
          </p:nvPr>
        </p:nvSpPr>
        <p:spPr/>
        <p:txBody>
          <a:bodyPr/>
          <a:lstStyle>
            <a:lvl1pPr>
              <a:defRPr/>
            </a:lvl1pPr>
          </a:lstStyle>
          <a:p>
            <a:pPr>
              <a:defRPr/>
            </a:pPr>
            <a:fld id="{E373D397-CD9A-47A5-AD57-12838F22AABA}" type="slidenum">
              <a:rPr lang="en-US" altLang="en-US"/>
              <a:pPr>
                <a:defRPr/>
              </a:pPr>
              <a:t>‹#›</a:t>
            </a:fld>
            <a:endParaRPr lang="en-US" altLang="en-US"/>
          </a:p>
        </p:txBody>
      </p:sp>
    </p:spTree>
    <p:extLst>
      <p:ext uri="{BB962C8B-B14F-4D97-AF65-F5344CB8AC3E}">
        <p14:creationId xmlns:p14="http://schemas.microsoft.com/office/powerpoint/2010/main" val="22270278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620151D1-18FF-4FDB-8D3F-9388B6000DDC}" type="slidenum">
              <a:rPr lang="en-US" altLang="en-US"/>
              <a:pPr>
                <a:defRPr/>
              </a:pPr>
              <a:t>‹#›</a:t>
            </a:fld>
            <a:endParaRPr lang="en-US" altLang="en-US"/>
          </a:p>
        </p:txBody>
      </p:sp>
    </p:spTree>
    <p:extLst>
      <p:ext uri="{BB962C8B-B14F-4D97-AF65-F5344CB8AC3E}">
        <p14:creationId xmlns:p14="http://schemas.microsoft.com/office/powerpoint/2010/main" val="8126129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3" name="Slide Number Placeholder 1"/>
          <p:cNvSpPr>
            <a:spLocks noGrp="1"/>
          </p:cNvSpPr>
          <p:nvPr>
            <p:ph type="sldNum" sz="quarter" idx="10"/>
          </p:nvPr>
        </p:nvSpPr>
        <p:spPr/>
        <p:txBody>
          <a:bodyPr/>
          <a:lstStyle>
            <a:lvl1pPr>
              <a:defRPr/>
            </a:lvl1pPr>
          </a:lstStyle>
          <a:p>
            <a:pPr>
              <a:defRPr/>
            </a:pPr>
            <a:fld id="{16A6A206-462A-4214-91AB-8DCB63EC8CF5}" type="slidenum">
              <a:rPr lang="en-US" altLang="en-US"/>
              <a:pPr>
                <a:defRPr/>
              </a:pPr>
              <a:t>‹#›</a:t>
            </a:fld>
            <a:endParaRPr lang="en-US" altLang="en-US"/>
          </a:p>
        </p:txBody>
      </p:sp>
    </p:spTree>
    <p:extLst>
      <p:ext uri="{BB962C8B-B14F-4D97-AF65-F5344CB8AC3E}">
        <p14:creationId xmlns:p14="http://schemas.microsoft.com/office/powerpoint/2010/main" val="20771926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mp; Bullet List">
    <p:spTree>
      <p:nvGrpSpPr>
        <p:cNvPr id="1" name=""/>
        <p:cNvGrpSpPr/>
        <p:nvPr/>
      </p:nvGrpSpPr>
      <p:grpSpPr>
        <a:xfrm>
          <a:off x="0" y="0"/>
          <a:ext cx="0" cy="0"/>
          <a:chOff x="0" y="0"/>
          <a:chExt cx="0" cy="0"/>
        </a:xfrm>
      </p:grpSpPr>
      <p:sp>
        <p:nvSpPr>
          <p:cNvPr id="10" name="Text Placeholder 5"/>
          <p:cNvSpPr>
            <a:spLocks noGrp="1"/>
          </p:cNvSpPr>
          <p:nvPr>
            <p:ph type="body" sz="quarter" idx="10"/>
          </p:nvPr>
        </p:nvSpPr>
        <p:spPr>
          <a:xfrm>
            <a:off x="610914" y="1295401"/>
            <a:ext cx="10971487" cy="4796367"/>
          </a:xfrm>
          <a:prstGeom prst="rect">
            <a:avLst/>
          </a:prstGeom>
        </p:spPr>
        <p:txBody>
          <a:bodyPr/>
          <a:lstStyle>
            <a:lvl1pPr marL="285750" indent="-285750" algn="l">
              <a:spcAft>
                <a:spcPts val="600"/>
              </a:spcAft>
              <a:buFont typeface="Wingdings" charset="2"/>
              <a:buChar char="§"/>
              <a:defRPr sz="1800">
                <a:solidFill>
                  <a:schemeClr val="accent2"/>
                </a:solidFill>
                <a:latin typeface="Franklin Gothic Book" panose="020B0503020102020204" pitchFamily="34" charset="0"/>
              </a:defRPr>
            </a:lvl1pPr>
            <a:lvl2pPr>
              <a:spcAft>
                <a:spcPts val="800"/>
              </a:spcAft>
              <a:defRPr/>
            </a:lvl2pPr>
            <a:lvl3pPr>
              <a:spcAft>
                <a:spcPts val="800"/>
              </a:spcAft>
              <a:defRPr/>
            </a:lvl3pPr>
            <a:lvl4pPr>
              <a:spcAft>
                <a:spcPts val="800"/>
              </a:spcAft>
              <a:defRPr/>
            </a:lvl4pPr>
            <a:lvl5pPr>
              <a:spcAft>
                <a:spcPts val="800"/>
              </a:spcAft>
              <a:defRPr/>
            </a:lvl5pPr>
          </a:lstStyle>
          <a:p>
            <a:pPr lvl="0"/>
            <a:r>
              <a:rPr lang="en-US"/>
              <a:t>Edit Master text styles</a:t>
            </a:r>
          </a:p>
        </p:txBody>
      </p:sp>
      <p:sp>
        <p:nvSpPr>
          <p:cNvPr id="2" name="Title 1"/>
          <p:cNvSpPr>
            <a:spLocks noGrp="1"/>
          </p:cNvSpPr>
          <p:nvPr>
            <p:ph type="title"/>
          </p:nvPr>
        </p:nvSpPr>
        <p:spPr/>
        <p:txBody>
          <a:bodyPr/>
          <a:lstStyle/>
          <a:p>
            <a:r>
              <a:rPr lang="en-US"/>
              <a:t>Click to edit Master title style</a:t>
            </a:r>
          </a:p>
        </p:txBody>
      </p:sp>
      <p:sp>
        <p:nvSpPr>
          <p:cNvPr id="8" name="Subtitle 2"/>
          <p:cNvSpPr>
            <a:spLocks noGrp="1"/>
          </p:cNvSpPr>
          <p:nvPr>
            <p:ph type="subTitle" idx="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Click to edit Master subtitle style</a:t>
            </a:r>
          </a:p>
        </p:txBody>
      </p:sp>
      <p:sp>
        <p:nvSpPr>
          <p:cNvPr id="5" name="Slide Number Placeholder 1"/>
          <p:cNvSpPr>
            <a:spLocks noGrp="1"/>
          </p:cNvSpPr>
          <p:nvPr>
            <p:ph type="sldNum" sz="quarter" idx="11"/>
          </p:nvPr>
        </p:nvSpPr>
        <p:spPr/>
        <p:txBody>
          <a:bodyPr/>
          <a:lstStyle>
            <a:lvl1pPr>
              <a:defRPr/>
            </a:lvl1pPr>
          </a:lstStyle>
          <a:p>
            <a:pPr>
              <a:defRPr/>
            </a:pPr>
            <a:fld id="{68D3F23B-2417-4925-BB47-BB2890C6A69F}" type="slidenum">
              <a:rPr lang="en-US" altLang="en-US"/>
              <a:pPr>
                <a:defRPr/>
              </a:pPr>
              <a:t>‹#›</a:t>
            </a:fld>
            <a:endParaRPr lang="en-US" altLang="en-US"/>
          </a:p>
        </p:txBody>
      </p:sp>
    </p:spTree>
    <p:extLst>
      <p:ext uri="{BB962C8B-B14F-4D97-AF65-F5344CB8AC3E}">
        <p14:creationId xmlns:p14="http://schemas.microsoft.com/office/powerpoint/2010/main" val="42295451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Content Bloc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2"/>
          <p:cNvSpPr>
            <a:spLocks noGrp="1"/>
          </p:cNvSpPr>
          <p:nvPr>
            <p:ph sz="quarter" idx="11"/>
          </p:nvPr>
        </p:nvSpPr>
        <p:spPr>
          <a:xfrm>
            <a:off x="609600" y="752932"/>
            <a:ext cx="10972800" cy="5871388"/>
          </a:xfrm>
        </p:spPr>
        <p:txBody>
          <a:bodyPr/>
          <a:lstStyle>
            <a:lvl1pPr>
              <a:defRPr baseline="0"/>
            </a:lvl1pPr>
            <a:lvl2pPr marL="457200" indent="0">
              <a:buNone/>
              <a:defRPr/>
            </a:lvl2pPr>
            <a:lvl3pPr>
              <a:defRPr>
                <a:solidFill>
                  <a:schemeClr val="accent4">
                    <a:lumMod val="50000"/>
                  </a:schemeClr>
                </a:solidFill>
              </a:defRPr>
            </a:lvl3pPr>
            <a:lvl4pPr>
              <a:defRPr>
                <a:solidFill>
                  <a:schemeClr val="accent2"/>
                </a:solidFill>
              </a:defRPr>
            </a:lvl4pPr>
          </a:lstStyle>
          <a:p>
            <a:pPr lvl="0"/>
            <a:r>
              <a:rPr lang="en-US"/>
              <a:t>Edit Master text styles</a:t>
            </a:r>
          </a:p>
        </p:txBody>
      </p:sp>
      <p:sp>
        <p:nvSpPr>
          <p:cNvPr id="5" name="Slide Number Placeholder 1"/>
          <p:cNvSpPr>
            <a:spLocks noGrp="1"/>
          </p:cNvSpPr>
          <p:nvPr>
            <p:ph type="sldNum" sz="quarter" idx="12"/>
          </p:nvPr>
        </p:nvSpPr>
        <p:spPr/>
        <p:txBody>
          <a:bodyPr/>
          <a:lstStyle>
            <a:lvl1pPr>
              <a:defRPr/>
            </a:lvl1pPr>
          </a:lstStyle>
          <a:p>
            <a:pPr>
              <a:defRPr/>
            </a:pPr>
            <a:fld id="{7924015C-A9ED-4B3E-BDCD-5BFF50B5F424}" type="slidenum">
              <a:rPr lang="en-US" altLang="en-US"/>
              <a:pPr>
                <a:defRPr/>
              </a:pPr>
              <a:t>‹#›</a:t>
            </a:fld>
            <a:endParaRPr lang="en-US" altLang="en-US"/>
          </a:p>
        </p:txBody>
      </p:sp>
    </p:spTree>
    <p:extLst>
      <p:ext uri="{BB962C8B-B14F-4D97-AF65-F5344CB8AC3E}">
        <p14:creationId xmlns:p14="http://schemas.microsoft.com/office/powerpoint/2010/main" val="38333919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ustainability Custom Slide">
    <p:spTree>
      <p:nvGrpSpPr>
        <p:cNvPr id="1" name=""/>
        <p:cNvGrpSpPr/>
        <p:nvPr/>
      </p:nvGrpSpPr>
      <p:grpSpPr>
        <a:xfrm>
          <a:off x="0" y="0"/>
          <a:ext cx="0" cy="0"/>
          <a:chOff x="0" y="0"/>
          <a:chExt cx="0" cy="0"/>
        </a:xfrm>
      </p:grpSpPr>
      <p:sp>
        <p:nvSpPr>
          <p:cNvPr id="13" name="Title 2"/>
          <p:cNvSpPr>
            <a:spLocks noGrp="1"/>
          </p:cNvSpPr>
          <p:nvPr>
            <p:ph type="title"/>
          </p:nvPr>
        </p:nvSpPr>
        <p:spPr>
          <a:xfrm>
            <a:off x="846700" y="137326"/>
            <a:ext cx="10286923" cy="611859"/>
          </a:xfrm>
        </p:spPr>
        <p:txBody>
          <a:bodyPr/>
          <a:lstStyle>
            <a:lvl1pPr algn="ctr">
              <a:lnSpc>
                <a:spcPct val="100000"/>
              </a:lnSpc>
              <a:defRPr/>
            </a:lvl1pPr>
          </a:lstStyle>
          <a:p>
            <a:r>
              <a:rPr lang="en-US"/>
              <a:t>Click to edit Master title style</a:t>
            </a:r>
          </a:p>
        </p:txBody>
      </p:sp>
      <p:sp>
        <p:nvSpPr>
          <p:cNvPr id="14" name="Text Placeholder 3"/>
          <p:cNvSpPr>
            <a:spLocks noGrp="1"/>
          </p:cNvSpPr>
          <p:nvPr>
            <p:ph type="body" sz="quarter" idx="65"/>
          </p:nvPr>
        </p:nvSpPr>
        <p:spPr>
          <a:xfrm>
            <a:off x="846700" y="757333"/>
            <a:ext cx="10295467" cy="730250"/>
          </a:xfrm>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p:txBody>
      </p:sp>
      <p:sp>
        <p:nvSpPr>
          <p:cNvPr id="22" name="Text Placeholder 21"/>
          <p:cNvSpPr>
            <a:spLocks noGrp="1"/>
          </p:cNvSpPr>
          <p:nvPr>
            <p:ph type="body" sz="quarter" idx="67"/>
          </p:nvPr>
        </p:nvSpPr>
        <p:spPr>
          <a:xfrm>
            <a:off x="8570478" y="5197736"/>
            <a:ext cx="2338917" cy="630238"/>
          </a:xfrm>
        </p:spPr>
        <p:txBody>
          <a:bodyPr lIns="0">
            <a:normAutofit/>
          </a:bodyPr>
          <a:lstStyle>
            <a:lvl1pPr>
              <a:defRPr sz="1200"/>
            </a:lvl1pPr>
          </a:lstStyle>
          <a:p>
            <a:pPr lvl="0"/>
            <a:r>
              <a:rPr lang="en-US"/>
              <a:t>Click to edit Master text styles</a:t>
            </a:r>
          </a:p>
        </p:txBody>
      </p:sp>
      <p:sp>
        <p:nvSpPr>
          <p:cNvPr id="23" name="Text Placeholder 21"/>
          <p:cNvSpPr>
            <a:spLocks noGrp="1"/>
          </p:cNvSpPr>
          <p:nvPr>
            <p:ph type="body" sz="quarter" idx="68"/>
          </p:nvPr>
        </p:nvSpPr>
        <p:spPr>
          <a:xfrm>
            <a:off x="6666893" y="2664506"/>
            <a:ext cx="2380356" cy="630238"/>
          </a:xfrm>
        </p:spPr>
        <p:txBody>
          <a:bodyPr>
            <a:normAutofit/>
          </a:bodyPr>
          <a:lstStyle>
            <a:lvl1pPr>
              <a:defRPr sz="1200"/>
            </a:lvl1pPr>
          </a:lstStyle>
          <a:p>
            <a:pPr lvl="0"/>
            <a:r>
              <a:rPr lang="en-US"/>
              <a:t>Click to edit Master text styles</a:t>
            </a:r>
          </a:p>
        </p:txBody>
      </p:sp>
      <p:sp>
        <p:nvSpPr>
          <p:cNvPr id="24" name="Text Placeholder 21"/>
          <p:cNvSpPr>
            <a:spLocks noGrp="1"/>
          </p:cNvSpPr>
          <p:nvPr>
            <p:ph type="body" sz="quarter" idx="69"/>
          </p:nvPr>
        </p:nvSpPr>
        <p:spPr>
          <a:xfrm>
            <a:off x="846700" y="4592511"/>
            <a:ext cx="3916800" cy="1480275"/>
          </a:xfrm>
        </p:spPr>
        <p:txBody>
          <a:bodyPr>
            <a:normAutofit/>
          </a:bodyPr>
          <a:lstStyle>
            <a:lvl1pPr>
              <a:defRPr sz="1200"/>
            </a:lvl1pPr>
          </a:lstStyle>
          <a:p>
            <a:pPr lvl="0"/>
            <a:r>
              <a:rPr lang="en-US"/>
              <a:t>Click to edit Master text styles</a:t>
            </a:r>
          </a:p>
        </p:txBody>
      </p:sp>
      <p:sp>
        <p:nvSpPr>
          <p:cNvPr id="27" name="Picture Placeholder 25"/>
          <p:cNvSpPr>
            <a:spLocks noGrp="1"/>
          </p:cNvSpPr>
          <p:nvPr>
            <p:ph type="pic" sz="quarter" idx="71"/>
          </p:nvPr>
        </p:nvSpPr>
        <p:spPr>
          <a:xfrm>
            <a:off x="3313524" y="1895059"/>
            <a:ext cx="3353369" cy="2515027"/>
          </a:xfrm>
        </p:spPr>
        <p:txBody>
          <a:bodyPr rtlCol="0">
            <a:normAutofit/>
          </a:bodyPr>
          <a:lstStyle/>
          <a:p>
            <a:pPr lvl="0"/>
            <a:r>
              <a:rPr lang="en-US" noProof="0"/>
              <a:t>Click icon to add picture</a:t>
            </a:r>
          </a:p>
        </p:txBody>
      </p:sp>
      <p:sp>
        <p:nvSpPr>
          <p:cNvPr id="29" name="Picture Placeholder 25"/>
          <p:cNvSpPr>
            <a:spLocks noGrp="1"/>
          </p:cNvSpPr>
          <p:nvPr>
            <p:ph type="pic" sz="quarter" idx="72"/>
          </p:nvPr>
        </p:nvSpPr>
        <p:spPr>
          <a:xfrm>
            <a:off x="5307612" y="3408085"/>
            <a:ext cx="3353369" cy="2515027"/>
          </a:xfrm>
        </p:spPr>
        <p:txBody>
          <a:bodyPr rtlCol="0">
            <a:normAutofit/>
          </a:bodyPr>
          <a:lstStyle/>
          <a:p>
            <a:pPr lvl="0"/>
            <a:r>
              <a:rPr lang="en-US" noProof="0"/>
              <a:t>Click icon to add picture</a:t>
            </a:r>
          </a:p>
        </p:txBody>
      </p:sp>
      <p:sp>
        <p:nvSpPr>
          <p:cNvPr id="9" name="Slide Number Placeholder 1"/>
          <p:cNvSpPr>
            <a:spLocks noGrp="1"/>
          </p:cNvSpPr>
          <p:nvPr>
            <p:ph type="sldNum" sz="quarter" idx="73"/>
          </p:nvPr>
        </p:nvSpPr>
        <p:spPr/>
        <p:txBody>
          <a:bodyPr/>
          <a:lstStyle>
            <a:lvl1pPr>
              <a:defRPr/>
            </a:lvl1pPr>
          </a:lstStyle>
          <a:p>
            <a:pPr>
              <a:defRPr/>
            </a:pPr>
            <a:fld id="{5073B96E-2E26-4CE4-BC3F-59C2AE58E523}" type="slidenum">
              <a:rPr lang="en-US" altLang="en-US"/>
              <a:pPr>
                <a:defRPr/>
              </a:pPr>
              <a:t>‹#›</a:t>
            </a:fld>
            <a:endParaRPr lang="en-US" altLang="en-US"/>
          </a:p>
        </p:txBody>
      </p:sp>
    </p:spTree>
    <p:extLst>
      <p:ext uri="{BB962C8B-B14F-4D97-AF65-F5344CB8AC3E}">
        <p14:creationId xmlns:p14="http://schemas.microsoft.com/office/powerpoint/2010/main" val="1011224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524933"/>
            <a:ext cx="10972800" cy="1143000"/>
          </a:xfrm>
        </p:spPr>
        <p:txBody>
          <a:bodyPr/>
          <a:lstStyle/>
          <a:p>
            <a:r>
              <a:rPr lang="en-US"/>
              <a:t>Click to edit Master title style</a:t>
            </a:r>
          </a:p>
        </p:txBody>
      </p:sp>
      <p:sp>
        <p:nvSpPr>
          <p:cNvPr id="3" name="Content Placeholder 2"/>
          <p:cNvSpPr>
            <a:spLocks noGrp="1"/>
          </p:cNvSpPr>
          <p:nvPr>
            <p:ph idx="1"/>
          </p:nvPr>
        </p:nvSpPr>
        <p:spPr>
          <a:xfrm>
            <a:off x="609600" y="1849967"/>
            <a:ext cx="10972800" cy="42206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779562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ractices + Market Sect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9" name="Picture Placeholder 11"/>
          <p:cNvSpPr>
            <a:spLocks noGrp="1"/>
          </p:cNvSpPr>
          <p:nvPr>
            <p:ph type="pic" sz="quarter" idx="11"/>
          </p:nvPr>
        </p:nvSpPr>
        <p:spPr>
          <a:xfrm>
            <a:off x="3726279" y="977900"/>
            <a:ext cx="1593612" cy="1126065"/>
          </a:xfrm>
        </p:spPr>
        <p:txBody>
          <a:bodyPr rtlCol="0">
            <a:normAutofit/>
          </a:bodyPr>
          <a:lstStyle>
            <a:lvl1pPr>
              <a:defRPr sz="1200"/>
            </a:lvl1pPr>
          </a:lstStyle>
          <a:p>
            <a:pPr lvl="0"/>
            <a:r>
              <a:rPr lang="en-US" noProof="0"/>
              <a:t>Click icon to add picture</a:t>
            </a:r>
          </a:p>
        </p:txBody>
      </p:sp>
      <p:sp>
        <p:nvSpPr>
          <p:cNvPr id="20" name="Picture Placeholder 11"/>
          <p:cNvSpPr>
            <a:spLocks noGrp="1"/>
          </p:cNvSpPr>
          <p:nvPr>
            <p:ph type="pic" sz="quarter" idx="13"/>
          </p:nvPr>
        </p:nvSpPr>
        <p:spPr>
          <a:xfrm>
            <a:off x="6672678" y="999066"/>
            <a:ext cx="1593612" cy="1126065"/>
          </a:xfrm>
        </p:spPr>
        <p:txBody>
          <a:bodyPr rtlCol="0">
            <a:normAutofit/>
          </a:bodyPr>
          <a:lstStyle>
            <a:lvl1pPr>
              <a:defRPr sz="1200"/>
            </a:lvl1pPr>
          </a:lstStyle>
          <a:p>
            <a:pPr lvl="0"/>
            <a:r>
              <a:rPr lang="en-US" noProof="0"/>
              <a:t>Click icon to add picture</a:t>
            </a:r>
          </a:p>
        </p:txBody>
      </p:sp>
      <p:sp>
        <p:nvSpPr>
          <p:cNvPr id="21" name="Picture Placeholder 11"/>
          <p:cNvSpPr>
            <a:spLocks noGrp="1"/>
          </p:cNvSpPr>
          <p:nvPr>
            <p:ph type="pic" sz="quarter" idx="12"/>
          </p:nvPr>
        </p:nvSpPr>
        <p:spPr>
          <a:xfrm>
            <a:off x="8332149" y="2655357"/>
            <a:ext cx="1593612" cy="1126065"/>
          </a:xfrm>
        </p:spPr>
        <p:txBody>
          <a:bodyPr rtlCol="0">
            <a:normAutofit/>
          </a:bodyPr>
          <a:lstStyle>
            <a:lvl1pPr>
              <a:defRPr sz="1200"/>
            </a:lvl1pPr>
          </a:lstStyle>
          <a:p>
            <a:pPr lvl="0"/>
            <a:r>
              <a:rPr lang="en-US" noProof="0"/>
              <a:t>Click icon to add picture</a:t>
            </a:r>
          </a:p>
        </p:txBody>
      </p:sp>
      <p:sp>
        <p:nvSpPr>
          <p:cNvPr id="26" name="Picture Placeholder 11"/>
          <p:cNvSpPr>
            <a:spLocks noGrp="1"/>
          </p:cNvSpPr>
          <p:nvPr>
            <p:ph type="pic" sz="quarter" idx="15"/>
          </p:nvPr>
        </p:nvSpPr>
        <p:spPr>
          <a:xfrm>
            <a:off x="7795921" y="4620685"/>
            <a:ext cx="1593612" cy="1126065"/>
          </a:xfrm>
        </p:spPr>
        <p:txBody>
          <a:bodyPr rtlCol="0">
            <a:normAutofit/>
          </a:bodyPr>
          <a:lstStyle>
            <a:lvl1pPr>
              <a:defRPr sz="1200"/>
            </a:lvl1pPr>
          </a:lstStyle>
          <a:p>
            <a:pPr lvl="0"/>
            <a:r>
              <a:rPr lang="en-US" noProof="0"/>
              <a:t>Click icon to add picture</a:t>
            </a:r>
          </a:p>
        </p:txBody>
      </p:sp>
      <p:sp>
        <p:nvSpPr>
          <p:cNvPr id="27" name="Picture Placeholder 11"/>
          <p:cNvSpPr>
            <a:spLocks noGrp="1"/>
          </p:cNvSpPr>
          <p:nvPr>
            <p:ph type="pic" sz="quarter" idx="16"/>
          </p:nvPr>
        </p:nvSpPr>
        <p:spPr>
          <a:xfrm>
            <a:off x="5193834" y="5507568"/>
            <a:ext cx="1593612" cy="1126065"/>
          </a:xfrm>
        </p:spPr>
        <p:txBody>
          <a:bodyPr rtlCol="0">
            <a:normAutofit/>
          </a:bodyPr>
          <a:lstStyle>
            <a:lvl1pPr>
              <a:defRPr sz="1200"/>
            </a:lvl1pPr>
          </a:lstStyle>
          <a:p>
            <a:pPr lvl="0"/>
            <a:r>
              <a:rPr lang="en-US" noProof="0"/>
              <a:t>Click icon to add picture</a:t>
            </a:r>
          </a:p>
        </p:txBody>
      </p:sp>
      <p:sp>
        <p:nvSpPr>
          <p:cNvPr id="28" name="Picture Placeholder 11"/>
          <p:cNvSpPr>
            <a:spLocks noGrp="1"/>
          </p:cNvSpPr>
          <p:nvPr>
            <p:ph type="pic" sz="quarter" idx="17"/>
          </p:nvPr>
        </p:nvSpPr>
        <p:spPr>
          <a:xfrm>
            <a:off x="2532478" y="4588936"/>
            <a:ext cx="1593612" cy="1126065"/>
          </a:xfrm>
        </p:spPr>
        <p:txBody>
          <a:bodyPr rtlCol="0">
            <a:normAutofit/>
          </a:bodyPr>
          <a:lstStyle>
            <a:lvl1pPr>
              <a:defRPr sz="1200"/>
            </a:lvl1pPr>
          </a:lstStyle>
          <a:p>
            <a:pPr lvl="0"/>
            <a:r>
              <a:rPr lang="en-US" noProof="0"/>
              <a:t>Click icon to add picture</a:t>
            </a:r>
          </a:p>
        </p:txBody>
      </p:sp>
      <p:sp>
        <p:nvSpPr>
          <p:cNvPr id="29" name="Picture Placeholder 11"/>
          <p:cNvSpPr>
            <a:spLocks noGrp="1"/>
          </p:cNvSpPr>
          <p:nvPr>
            <p:ph type="pic" sz="quarter" idx="14"/>
          </p:nvPr>
        </p:nvSpPr>
        <p:spPr>
          <a:xfrm>
            <a:off x="1982146" y="2676523"/>
            <a:ext cx="1593612" cy="1126065"/>
          </a:xfrm>
        </p:spPr>
        <p:txBody>
          <a:bodyPr rtlCol="0">
            <a:normAutofit/>
          </a:bodyPr>
          <a:lstStyle>
            <a:lvl1pPr>
              <a:defRPr sz="1200"/>
            </a:lvl1pPr>
          </a:lstStyle>
          <a:p>
            <a:pPr lvl="0"/>
            <a:r>
              <a:rPr lang="en-US" noProof="0"/>
              <a:t>Click icon to add picture</a:t>
            </a:r>
          </a:p>
        </p:txBody>
      </p:sp>
      <p:sp>
        <p:nvSpPr>
          <p:cNvPr id="38" name="Text Placeholder 37"/>
          <p:cNvSpPr>
            <a:spLocks noGrp="1"/>
          </p:cNvSpPr>
          <p:nvPr>
            <p:ph type="body" sz="quarter" idx="18"/>
          </p:nvPr>
        </p:nvSpPr>
        <p:spPr>
          <a:xfrm>
            <a:off x="70553" y="1179513"/>
            <a:ext cx="3639963" cy="803275"/>
          </a:xfrm>
        </p:spPr>
        <p:txBody>
          <a:bodyPr tIns="0" bIns="0">
            <a:noAutofit/>
          </a:bodyPr>
          <a:lstStyle>
            <a:lvl1pPr algn="r">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Click to edit Master text styles</a:t>
            </a:r>
          </a:p>
        </p:txBody>
      </p:sp>
      <p:sp>
        <p:nvSpPr>
          <p:cNvPr id="39" name="Text Placeholder 37"/>
          <p:cNvSpPr>
            <a:spLocks noGrp="1"/>
          </p:cNvSpPr>
          <p:nvPr>
            <p:ph type="body" sz="quarter" idx="19"/>
          </p:nvPr>
        </p:nvSpPr>
        <p:spPr>
          <a:xfrm>
            <a:off x="8288872" y="1200679"/>
            <a:ext cx="3498851" cy="803275"/>
          </a:xfrm>
        </p:spPr>
        <p:txBody>
          <a:bodyPr tIns="0" bIns="0">
            <a:noAutofit/>
          </a:bodyPr>
          <a:lstStyle>
            <a:lvl1pPr algn="l">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Click to edit Master text styles</a:t>
            </a:r>
          </a:p>
        </p:txBody>
      </p:sp>
      <p:sp>
        <p:nvSpPr>
          <p:cNvPr id="40" name="Text Placeholder 37"/>
          <p:cNvSpPr>
            <a:spLocks noGrp="1"/>
          </p:cNvSpPr>
          <p:nvPr>
            <p:ph type="body" sz="quarter" idx="20"/>
          </p:nvPr>
        </p:nvSpPr>
        <p:spPr>
          <a:xfrm>
            <a:off x="9931407" y="2655357"/>
            <a:ext cx="2246483" cy="1126065"/>
          </a:xfrm>
        </p:spPr>
        <p:txBody>
          <a:bodyPr tIns="0" rIns="0" bIns="0" anchor="ctr">
            <a:noAutofit/>
          </a:bodyPr>
          <a:lstStyle>
            <a:lvl1pPr algn="l">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Click to edit Master text styles</a:t>
            </a:r>
          </a:p>
        </p:txBody>
      </p:sp>
      <p:sp>
        <p:nvSpPr>
          <p:cNvPr id="41" name="Text Placeholder 37"/>
          <p:cNvSpPr>
            <a:spLocks noGrp="1"/>
          </p:cNvSpPr>
          <p:nvPr>
            <p:ph type="body" sz="quarter" idx="21"/>
          </p:nvPr>
        </p:nvSpPr>
        <p:spPr>
          <a:xfrm>
            <a:off x="9395180" y="4620686"/>
            <a:ext cx="2246485" cy="1126065"/>
          </a:xfrm>
        </p:spPr>
        <p:txBody>
          <a:bodyPr tIns="0" bIns="0" anchor="ctr">
            <a:noAutofit/>
          </a:bodyPr>
          <a:lstStyle>
            <a:lvl1pPr algn="l">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Click to edit Master text styles</a:t>
            </a:r>
          </a:p>
        </p:txBody>
      </p:sp>
      <p:sp>
        <p:nvSpPr>
          <p:cNvPr id="42" name="Text Placeholder 37"/>
          <p:cNvSpPr>
            <a:spLocks noGrp="1"/>
          </p:cNvSpPr>
          <p:nvPr>
            <p:ph type="body" sz="quarter" idx="22"/>
          </p:nvPr>
        </p:nvSpPr>
        <p:spPr>
          <a:xfrm>
            <a:off x="1676400" y="6127750"/>
            <a:ext cx="3498851" cy="505882"/>
          </a:xfrm>
        </p:spPr>
        <p:txBody>
          <a:bodyPr tIns="0" bIns="0">
            <a:noAutofit/>
          </a:bodyPr>
          <a:lstStyle>
            <a:lvl1pPr algn="r">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Click to edit Master text styles</a:t>
            </a:r>
          </a:p>
        </p:txBody>
      </p:sp>
      <p:sp>
        <p:nvSpPr>
          <p:cNvPr id="43" name="Text Placeholder 37"/>
          <p:cNvSpPr>
            <a:spLocks noGrp="1"/>
          </p:cNvSpPr>
          <p:nvPr>
            <p:ph type="body" sz="quarter" idx="23"/>
          </p:nvPr>
        </p:nvSpPr>
        <p:spPr>
          <a:xfrm>
            <a:off x="56442" y="4588937"/>
            <a:ext cx="2457452" cy="1126064"/>
          </a:xfrm>
        </p:spPr>
        <p:txBody>
          <a:bodyPr tIns="0" bIns="0" anchor="ctr">
            <a:noAutofit/>
          </a:bodyPr>
          <a:lstStyle>
            <a:lvl1pPr algn="r">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Click to edit Master text styles</a:t>
            </a:r>
          </a:p>
        </p:txBody>
      </p:sp>
      <p:sp>
        <p:nvSpPr>
          <p:cNvPr id="45" name="Text Placeholder 37"/>
          <p:cNvSpPr>
            <a:spLocks noGrp="1"/>
          </p:cNvSpPr>
          <p:nvPr>
            <p:ph type="body" sz="quarter" idx="24"/>
          </p:nvPr>
        </p:nvSpPr>
        <p:spPr>
          <a:xfrm>
            <a:off x="56443" y="2676523"/>
            <a:ext cx="1898652" cy="1126064"/>
          </a:xfrm>
        </p:spPr>
        <p:txBody>
          <a:bodyPr tIns="0" bIns="0" anchor="ctr">
            <a:noAutofit/>
          </a:bodyPr>
          <a:lstStyle>
            <a:lvl1pPr algn="r">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Click to edit Master text styles</a:t>
            </a:r>
          </a:p>
        </p:txBody>
      </p:sp>
      <p:sp>
        <p:nvSpPr>
          <p:cNvPr id="17" name="Slide Number Placeholder 1"/>
          <p:cNvSpPr>
            <a:spLocks noGrp="1"/>
          </p:cNvSpPr>
          <p:nvPr>
            <p:ph type="sldNum" sz="quarter" idx="25"/>
          </p:nvPr>
        </p:nvSpPr>
        <p:spPr/>
        <p:txBody>
          <a:bodyPr/>
          <a:lstStyle>
            <a:lvl1pPr>
              <a:defRPr/>
            </a:lvl1pPr>
          </a:lstStyle>
          <a:p>
            <a:pPr>
              <a:defRPr/>
            </a:pPr>
            <a:fld id="{CF7A764F-908F-46ED-A474-47A7E2E7F82B}" type="slidenum">
              <a:rPr lang="en-US" altLang="en-US"/>
              <a:pPr>
                <a:defRPr/>
              </a:pPr>
              <a:t>‹#›</a:t>
            </a:fld>
            <a:endParaRPr lang="en-US" altLang="en-US"/>
          </a:p>
        </p:txBody>
      </p:sp>
    </p:spTree>
    <p:extLst>
      <p:ext uri="{BB962C8B-B14F-4D97-AF65-F5344CB8AC3E}">
        <p14:creationId xmlns:p14="http://schemas.microsoft.com/office/powerpoint/2010/main" val="13996866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Divider">
    <p:spTree>
      <p:nvGrpSpPr>
        <p:cNvPr id="1" name=""/>
        <p:cNvGrpSpPr/>
        <p:nvPr/>
      </p:nvGrpSpPr>
      <p:grpSpPr>
        <a:xfrm>
          <a:off x="0" y="0"/>
          <a:ext cx="0" cy="0"/>
          <a:chOff x="0" y="0"/>
          <a:chExt cx="0" cy="0"/>
        </a:xfrm>
      </p:grpSpPr>
      <p:sp>
        <p:nvSpPr>
          <p:cNvPr id="13" name="Text Placeholder 12"/>
          <p:cNvSpPr>
            <a:spLocks noGrp="1"/>
          </p:cNvSpPr>
          <p:nvPr>
            <p:ph type="body" sz="quarter" idx="14"/>
          </p:nvPr>
        </p:nvSpPr>
        <p:spPr>
          <a:xfrm>
            <a:off x="1257906" y="2385482"/>
            <a:ext cx="6331391" cy="845398"/>
          </a:xfrm>
          <a:prstGeom prst="rect">
            <a:avLst/>
          </a:prstGeom>
        </p:spPr>
        <p:txBody>
          <a:bodyPr/>
          <a:lstStyle>
            <a:lvl1pPr algn="r">
              <a:lnSpc>
                <a:spcPts val="5400"/>
              </a:lnSpc>
              <a:defRPr sz="5400">
                <a:solidFill>
                  <a:schemeClr val="tx1"/>
                </a:solidFill>
                <a:latin typeface="+mj-lt"/>
              </a:defRPr>
            </a:lvl1pPr>
            <a:lvl2pPr>
              <a:defRPr sz="4800">
                <a:solidFill>
                  <a:schemeClr val="tx1"/>
                </a:solidFill>
              </a:defRPr>
            </a:lvl2pPr>
            <a:lvl3pPr>
              <a:defRPr sz="4800">
                <a:solidFill>
                  <a:schemeClr val="tx1"/>
                </a:solidFill>
              </a:defRPr>
            </a:lvl3pPr>
            <a:lvl4pPr>
              <a:defRPr sz="4800">
                <a:solidFill>
                  <a:schemeClr val="tx1"/>
                </a:solidFill>
              </a:defRPr>
            </a:lvl4pPr>
            <a:lvl5pPr>
              <a:defRPr sz="4800">
                <a:solidFill>
                  <a:schemeClr val="tx1"/>
                </a:solidFill>
              </a:defRPr>
            </a:lvl5pPr>
          </a:lstStyle>
          <a:p>
            <a:pPr lvl="0"/>
            <a:r>
              <a:rPr lang="en-US"/>
              <a:t>Click to edit Master text styles</a:t>
            </a:r>
          </a:p>
        </p:txBody>
      </p:sp>
      <p:sp>
        <p:nvSpPr>
          <p:cNvPr id="15" name="Text Placeholder 12"/>
          <p:cNvSpPr>
            <a:spLocks noGrp="1"/>
          </p:cNvSpPr>
          <p:nvPr>
            <p:ph type="body" sz="quarter" idx="15"/>
          </p:nvPr>
        </p:nvSpPr>
        <p:spPr>
          <a:xfrm>
            <a:off x="1257906" y="2961193"/>
            <a:ext cx="6331391" cy="848807"/>
          </a:xfrm>
          <a:prstGeom prst="rect">
            <a:avLst/>
          </a:prstGeom>
        </p:spPr>
        <p:txBody>
          <a:bodyPr/>
          <a:lstStyle>
            <a:lvl1pPr algn="r">
              <a:lnSpc>
                <a:spcPts val="5400"/>
              </a:lnSpc>
              <a:defRPr sz="5400">
                <a:solidFill>
                  <a:srgbClr val="E55300"/>
                </a:solidFill>
                <a:latin typeface="+mj-lt"/>
              </a:defRPr>
            </a:lvl1pPr>
            <a:lvl2pPr>
              <a:defRPr sz="4800">
                <a:solidFill>
                  <a:schemeClr val="tx1"/>
                </a:solidFill>
              </a:defRPr>
            </a:lvl2pPr>
            <a:lvl3pPr>
              <a:defRPr sz="4800">
                <a:solidFill>
                  <a:schemeClr val="tx1"/>
                </a:solidFill>
              </a:defRPr>
            </a:lvl3pPr>
            <a:lvl4pPr>
              <a:defRPr sz="4800">
                <a:solidFill>
                  <a:schemeClr val="tx1"/>
                </a:solidFill>
              </a:defRPr>
            </a:lvl4pPr>
            <a:lvl5pPr>
              <a:defRPr sz="4800">
                <a:solidFill>
                  <a:schemeClr val="tx1"/>
                </a:solidFill>
              </a:defRPr>
            </a:lvl5pPr>
          </a:lstStyle>
          <a:p>
            <a:pPr lvl="0"/>
            <a:r>
              <a:rPr lang="en-US"/>
              <a:t>Click to edit Master text styles</a:t>
            </a:r>
          </a:p>
        </p:txBody>
      </p:sp>
      <p:sp>
        <p:nvSpPr>
          <p:cNvPr id="16" name="Text Placeholder 12"/>
          <p:cNvSpPr>
            <a:spLocks noGrp="1"/>
          </p:cNvSpPr>
          <p:nvPr>
            <p:ph type="body" sz="quarter" idx="16"/>
          </p:nvPr>
        </p:nvSpPr>
        <p:spPr>
          <a:xfrm>
            <a:off x="1257906" y="3527642"/>
            <a:ext cx="6331391" cy="810678"/>
          </a:xfrm>
          <a:prstGeom prst="rect">
            <a:avLst/>
          </a:prstGeom>
        </p:spPr>
        <p:txBody>
          <a:bodyPr/>
          <a:lstStyle>
            <a:lvl1pPr algn="r">
              <a:lnSpc>
                <a:spcPts val="5400"/>
              </a:lnSpc>
              <a:defRPr sz="5400">
                <a:solidFill>
                  <a:schemeClr val="tx1"/>
                </a:solidFill>
                <a:latin typeface="+mj-lt"/>
              </a:defRPr>
            </a:lvl1pPr>
            <a:lvl2pPr>
              <a:defRPr sz="4800">
                <a:solidFill>
                  <a:schemeClr val="tx1"/>
                </a:solidFill>
              </a:defRPr>
            </a:lvl2pPr>
            <a:lvl3pPr>
              <a:defRPr sz="4800">
                <a:solidFill>
                  <a:schemeClr val="tx1"/>
                </a:solidFill>
              </a:defRPr>
            </a:lvl3pPr>
            <a:lvl4pPr>
              <a:defRPr sz="4800">
                <a:solidFill>
                  <a:schemeClr val="tx1"/>
                </a:solidFill>
              </a:defRPr>
            </a:lvl4pPr>
            <a:lvl5pPr>
              <a:defRPr sz="4800">
                <a:solidFill>
                  <a:schemeClr val="tx1"/>
                </a:solidFill>
              </a:defRPr>
            </a:lvl5pPr>
          </a:lstStyle>
          <a:p>
            <a:pPr lvl="0"/>
            <a:r>
              <a:rPr lang="en-US"/>
              <a:t>Click to edit Master text styles</a:t>
            </a:r>
          </a:p>
        </p:txBody>
      </p:sp>
      <p:sp>
        <p:nvSpPr>
          <p:cNvPr id="5" name="Slide Number Placeholder 1"/>
          <p:cNvSpPr>
            <a:spLocks noGrp="1"/>
          </p:cNvSpPr>
          <p:nvPr>
            <p:ph type="sldNum" sz="quarter" idx="17"/>
          </p:nvPr>
        </p:nvSpPr>
        <p:spPr/>
        <p:txBody>
          <a:bodyPr/>
          <a:lstStyle>
            <a:lvl1pPr>
              <a:defRPr/>
            </a:lvl1pPr>
          </a:lstStyle>
          <a:p>
            <a:pPr>
              <a:defRPr/>
            </a:pPr>
            <a:fld id="{A40B1431-2055-4A44-9B49-B118388CC105}" type="slidenum">
              <a:rPr lang="en-US" altLang="en-US"/>
              <a:pPr>
                <a:defRPr/>
              </a:pPr>
              <a:t>‹#›</a:t>
            </a:fld>
            <a:endParaRPr lang="en-US" altLang="en-US"/>
          </a:p>
        </p:txBody>
      </p:sp>
    </p:spTree>
    <p:extLst>
      <p:ext uri="{BB962C8B-B14F-4D97-AF65-F5344CB8AC3E}">
        <p14:creationId xmlns:p14="http://schemas.microsoft.com/office/powerpoint/2010/main" val="1597637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23" name="Picture Placeholder 11"/>
          <p:cNvSpPr>
            <a:spLocks noGrp="1"/>
          </p:cNvSpPr>
          <p:nvPr>
            <p:ph type="pic" sz="quarter" idx="37"/>
          </p:nvPr>
        </p:nvSpPr>
        <p:spPr>
          <a:xfrm>
            <a:off x="607465"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4" name="Text Placeholder 28"/>
          <p:cNvSpPr>
            <a:spLocks noGrp="1"/>
          </p:cNvSpPr>
          <p:nvPr>
            <p:ph type="body" sz="quarter" idx="50"/>
          </p:nvPr>
        </p:nvSpPr>
        <p:spPr>
          <a:xfrm>
            <a:off x="6797294" y="2743200"/>
            <a:ext cx="4578828" cy="2667918"/>
          </a:xfrm>
          <a:prstGeom prst="rect">
            <a:avLst/>
          </a:prstGeom>
        </p:spPr>
        <p:txBody>
          <a:bodyPr/>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Click to edit Master text styles</a:t>
            </a:r>
          </a:p>
        </p:txBody>
      </p:sp>
      <p:sp>
        <p:nvSpPr>
          <p:cNvPr id="26" name="Picture Placeholder 11"/>
          <p:cNvSpPr>
            <a:spLocks noGrp="1"/>
          </p:cNvSpPr>
          <p:nvPr>
            <p:ph type="pic" sz="quarter" idx="52"/>
          </p:nvPr>
        </p:nvSpPr>
        <p:spPr>
          <a:xfrm>
            <a:off x="3665529"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8" name="Picture Placeholder 11"/>
          <p:cNvSpPr>
            <a:spLocks noGrp="1"/>
          </p:cNvSpPr>
          <p:nvPr>
            <p:ph type="pic" sz="quarter" idx="54"/>
          </p:nvPr>
        </p:nvSpPr>
        <p:spPr>
          <a:xfrm>
            <a:off x="607465" y="2516894"/>
            <a:ext cx="1452065" cy="2894224"/>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0" name="Picture Placeholder 11"/>
          <p:cNvSpPr>
            <a:spLocks noGrp="1"/>
          </p:cNvSpPr>
          <p:nvPr>
            <p:ph type="pic" sz="quarter" idx="56"/>
          </p:nvPr>
        </p:nvSpPr>
        <p:spPr>
          <a:xfrm>
            <a:off x="3665529" y="2516894"/>
            <a:ext cx="1452065" cy="2894224"/>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3" name="Picture Placeholder 11"/>
          <p:cNvSpPr>
            <a:spLocks noGrp="1"/>
          </p:cNvSpPr>
          <p:nvPr>
            <p:ph type="pic" sz="quarter" idx="59"/>
          </p:nvPr>
        </p:nvSpPr>
        <p:spPr>
          <a:xfrm>
            <a:off x="2136497" y="1532911"/>
            <a:ext cx="1452065" cy="2894224"/>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5" name="Picture Placeholder 11"/>
          <p:cNvSpPr>
            <a:spLocks noGrp="1"/>
          </p:cNvSpPr>
          <p:nvPr>
            <p:ph type="pic" sz="quarter" idx="66"/>
          </p:nvPr>
        </p:nvSpPr>
        <p:spPr>
          <a:xfrm>
            <a:off x="5194561" y="1531535"/>
            <a:ext cx="1452065" cy="2895600"/>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7" name="Picture Placeholder 11"/>
          <p:cNvSpPr>
            <a:spLocks noGrp="1"/>
          </p:cNvSpPr>
          <p:nvPr>
            <p:ph type="pic" sz="quarter" idx="68"/>
          </p:nvPr>
        </p:nvSpPr>
        <p:spPr>
          <a:xfrm>
            <a:off x="2136497"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9" name="Picture Placeholder 11"/>
          <p:cNvSpPr>
            <a:spLocks noGrp="1"/>
          </p:cNvSpPr>
          <p:nvPr>
            <p:ph type="pic" sz="quarter" idx="70"/>
          </p:nvPr>
        </p:nvSpPr>
        <p:spPr>
          <a:xfrm>
            <a:off x="5194561"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0" name="Title 1"/>
          <p:cNvSpPr>
            <a:spLocks noGrp="1"/>
          </p:cNvSpPr>
          <p:nvPr>
            <p:ph type="title"/>
          </p:nvPr>
        </p:nvSpPr>
        <p:spPr>
          <a:xfrm>
            <a:off x="6797295" y="1532911"/>
            <a:ext cx="4578828" cy="1210289"/>
          </a:xfrm>
          <a:prstGeom prst="rect">
            <a:avLst/>
          </a:prstGeom>
        </p:spPr>
        <p:txBody>
          <a:bodyPr/>
          <a:lstStyle>
            <a:lvl1pPr>
              <a:lnSpc>
                <a:spcPts val="2900"/>
              </a:lnSpc>
              <a:defRPr sz="3000" b="1"/>
            </a:lvl1pPr>
          </a:lstStyle>
          <a:p>
            <a:r>
              <a:rPr lang="en-US"/>
              <a:t>Click to edit Master title style</a:t>
            </a:r>
          </a:p>
        </p:txBody>
      </p:sp>
      <p:sp>
        <p:nvSpPr>
          <p:cNvPr id="12" name="Slide Number Placeholder 1"/>
          <p:cNvSpPr>
            <a:spLocks noGrp="1"/>
          </p:cNvSpPr>
          <p:nvPr>
            <p:ph type="sldNum" sz="quarter" idx="71"/>
          </p:nvPr>
        </p:nvSpPr>
        <p:spPr/>
        <p:txBody>
          <a:bodyPr/>
          <a:lstStyle>
            <a:lvl1pPr>
              <a:defRPr/>
            </a:lvl1pPr>
          </a:lstStyle>
          <a:p>
            <a:pPr>
              <a:defRPr/>
            </a:pPr>
            <a:fld id="{B8FD0FCB-0999-48B3-BA38-3CCAF868B614}" type="slidenum">
              <a:rPr lang="en-US" altLang="en-US"/>
              <a:pPr>
                <a:defRPr/>
              </a:pPr>
              <a:t>‹#›</a:t>
            </a:fld>
            <a:endParaRPr lang="en-US" altLang="en-US"/>
          </a:p>
        </p:txBody>
      </p:sp>
    </p:spTree>
    <p:extLst>
      <p:ext uri="{BB962C8B-B14F-4D97-AF65-F5344CB8AC3E}">
        <p14:creationId xmlns:p14="http://schemas.microsoft.com/office/powerpoint/2010/main" val="28304489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4" name="Picture Placeholder 11"/>
          <p:cNvSpPr>
            <a:spLocks noGrp="1"/>
          </p:cNvSpPr>
          <p:nvPr>
            <p:ph type="pic" sz="quarter" idx="37"/>
          </p:nvPr>
        </p:nvSpPr>
        <p:spPr>
          <a:xfrm>
            <a:off x="607465" y="1532911"/>
            <a:ext cx="2981097" cy="2894224"/>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5" name="Text Placeholder 28"/>
          <p:cNvSpPr>
            <a:spLocks noGrp="1"/>
          </p:cNvSpPr>
          <p:nvPr>
            <p:ph type="body" sz="quarter" idx="50"/>
          </p:nvPr>
        </p:nvSpPr>
        <p:spPr>
          <a:xfrm>
            <a:off x="6797294" y="2743200"/>
            <a:ext cx="4578828" cy="2667918"/>
          </a:xfrm>
          <a:prstGeom prst="rect">
            <a:avLst/>
          </a:prstGeom>
        </p:spPr>
        <p:txBody>
          <a:bodyPr/>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Click to edit Master text styles</a:t>
            </a:r>
          </a:p>
        </p:txBody>
      </p:sp>
      <p:sp>
        <p:nvSpPr>
          <p:cNvPr id="47" name="Picture Placeholder 11"/>
          <p:cNvSpPr>
            <a:spLocks noGrp="1"/>
          </p:cNvSpPr>
          <p:nvPr>
            <p:ph type="pic" sz="quarter" idx="52"/>
          </p:nvPr>
        </p:nvSpPr>
        <p:spPr>
          <a:xfrm>
            <a:off x="3665529"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8" name="Picture Placeholder 11"/>
          <p:cNvSpPr>
            <a:spLocks noGrp="1"/>
          </p:cNvSpPr>
          <p:nvPr>
            <p:ph type="pic" sz="quarter" idx="53"/>
          </p:nvPr>
        </p:nvSpPr>
        <p:spPr>
          <a:xfrm>
            <a:off x="5194561"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51" name="Picture Placeholder 11"/>
          <p:cNvSpPr>
            <a:spLocks noGrp="1"/>
          </p:cNvSpPr>
          <p:nvPr>
            <p:ph type="pic" sz="quarter" idx="56"/>
          </p:nvPr>
        </p:nvSpPr>
        <p:spPr>
          <a:xfrm>
            <a:off x="3665529" y="2516894"/>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52" name="Picture Placeholder 11"/>
          <p:cNvSpPr>
            <a:spLocks noGrp="1"/>
          </p:cNvSpPr>
          <p:nvPr>
            <p:ph type="pic" sz="quarter" idx="57"/>
          </p:nvPr>
        </p:nvSpPr>
        <p:spPr>
          <a:xfrm>
            <a:off x="5194561" y="2516894"/>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55" name="Picture Placeholder 11"/>
          <p:cNvSpPr>
            <a:spLocks noGrp="1"/>
          </p:cNvSpPr>
          <p:nvPr>
            <p:ph type="pic" sz="quarter" idx="60"/>
          </p:nvPr>
        </p:nvSpPr>
        <p:spPr>
          <a:xfrm>
            <a:off x="3665529" y="3500877"/>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56" name="Picture Placeholder 11"/>
          <p:cNvSpPr>
            <a:spLocks noGrp="1"/>
          </p:cNvSpPr>
          <p:nvPr>
            <p:ph type="pic" sz="quarter" idx="61"/>
          </p:nvPr>
        </p:nvSpPr>
        <p:spPr>
          <a:xfrm>
            <a:off x="5194561" y="3500877"/>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57" name="Picture Placeholder 11"/>
          <p:cNvSpPr>
            <a:spLocks noGrp="1"/>
          </p:cNvSpPr>
          <p:nvPr>
            <p:ph type="pic" sz="quarter" idx="62"/>
          </p:nvPr>
        </p:nvSpPr>
        <p:spPr>
          <a:xfrm>
            <a:off x="607465"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58" name="Picture Placeholder 11"/>
          <p:cNvSpPr>
            <a:spLocks noGrp="1"/>
          </p:cNvSpPr>
          <p:nvPr>
            <p:ph type="pic" sz="quarter" idx="63"/>
          </p:nvPr>
        </p:nvSpPr>
        <p:spPr>
          <a:xfrm>
            <a:off x="2136497"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59" name="Picture Placeholder 11"/>
          <p:cNvSpPr>
            <a:spLocks noGrp="1"/>
          </p:cNvSpPr>
          <p:nvPr>
            <p:ph type="pic" sz="quarter" idx="64"/>
          </p:nvPr>
        </p:nvSpPr>
        <p:spPr>
          <a:xfrm>
            <a:off x="3665529" y="4484860"/>
            <a:ext cx="2981097"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61" name="Title 1"/>
          <p:cNvSpPr>
            <a:spLocks noGrp="1"/>
          </p:cNvSpPr>
          <p:nvPr>
            <p:ph type="title"/>
          </p:nvPr>
        </p:nvSpPr>
        <p:spPr>
          <a:xfrm>
            <a:off x="6797295" y="1532911"/>
            <a:ext cx="4578828" cy="1210289"/>
          </a:xfrm>
          <a:prstGeom prst="rect">
            <a:avLst/>
          </a:prstGeom>
        </p:spPr>
        <p:txBody>
          <a:bodyPr/>
          <a:lstStyle>
            <a:lvl1pPr>
              <a:lnSpc>
                <a:spcPts val="2900"/>
              </a:lnSpc>
              <a:defRPr sz="3000" b="1"/>
            </a:lvl1pPr>
          </a:lstStyle>
          <a:p>
            <a:r>
              <a:rPr lang="en-US"/>
              <a:t>Click to edit Master title style</a:t>
            </a:r>
          </a:p>
        </p:txBody>
      </p:sp>
      <p:sp>
        <p:nvSpPr>
          <p:cNvPr id="14" name="Slide Number Placeholder 1"/>
          <p:cNvSpPr>
            <a:spLocks noGrp="1"/>
          </p:cNvSpPr>
          <p:nvPr>
            <p:ph type="sldNum" sz="quarter" idx="65"/>
          </p:nvPr>
        </p:nvSpPr>
        <p:spPr/>
        <p:txBody>
          <a:bodyPr/>
          <a:lstStyle>
            <a:lvl1pPr>
              <a:defRPr/>
            </a:lvl1pPr>
          </a:lstStyle>
          <a:p>
            <a:pPr>
              <a:defRPr/>
            </a:pPr>
            <a:fld id="{6C684F3A-84C3-4659-B730-5530F3AE84DF}" type="slidenum">
              <a:rPr lang="en-US" altLang="en-US"/>
              <a:pPr>
                <a:defRPr/>
              </a:pPr>
              <a:t>‹#›</a:t>
            </a:fld>
            <a:endParaRPr lang="en-US" altLang="en-US"/>
          </a:p>
        </p:txBody>
      </p:sp>
    </p:spTree>
    <p:extLst>
      <p:ext uri="{BB962C8B-B14F-4D97-AF65-F5344CB8AC3E}">
        <p14:creationId xmlns:p14="http://schemas.microsoft.com/office/powerpoint/2010/main" val="38060154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37" name="Picture Placeholder 11"/>
          <p:cNvSpPr>
            <a:spLocks noGrp="1"/>
          </p:cNvSpPr>
          <p:nvPr>
            <p:ph type="pic" sz="quarter" idx="65"/>
          </p:nvPr>
        </p:nvSpPr>
        <p:spPr>
          <a:xfrm>
            <a:off x="607465" y="1532911"/>
            <a:ext cx="2981097" cy="1910241"/>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8" name="Text Placeholder 28"/>
          <p:cNvSpPr>
            <a:spLocks noGrp="1"/>
          </p:cNvSpPr>
          <p:nvPr>
            <p:ph type="body" sz="quarter" idx="50"/>
          </p:nvPr>
        </p:nvSpPr>
        <p:spPr>
          <a:xfrm>
            <a:off x="6797294" y="2743200"/>
            <a:ext cx="4578828" cy="2667918"/>
          </a:xfrm>
          <a:prstGeom prst="rect">
            <a:avLst/>
          </a:prstGeom>
        </p:spPr>
        <p:txBody>
          <a:bodyPr/>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Click to edit Master text styles</a:t>
            </a:r>
          </a:p>
        </p:txBody>
      </p:sp>
      <p:sp>
        <p:nvSpPr>
          <p:cNvPr id="40" name="Picture Placeholder 11"/>
          <p:cNvSpPr>
            <a:spLocks noGrp="1"/>
          </p:cNvSpPr>
          <p:nvPr>
            <p:ph type="pic" sz="quarter" idx="52"/>
          </p:nvPr>
        </p:nvSpPr>
        <p:spPr>
          <a:xfrm>
            <a:off x="3665529"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1" name="Picture Placeholder 11"/>
          <p:cNvSpPr>
            <a:spLocks noGrp="1"/>
          </p:cNvSpPr>
          <p:nvPr>
            <p:ph type="pic" sz="quarter" idx="53"/>
          </p:nvPr>
        </p:nvSpPr>
        <p:spPr>
          <a:xfrm>
            <a:off x="5194561"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4" name="Picture Placeholder 11"/>
          <p:cNvSpPr>
            <a:spLocks noGrp="1"/>
          </p:cNvSpPr>
          <p:nvPr>
            <p:ph type="pic" sz="quarter" idx="56"/>
          </p:nvPr>
        </p:nvSpPr>
        <p:spPr>
          <a:xfrm>
            <a:off x="3665529" y="2516894"/>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5" name="Picture Placeholder 11"/>
          <p:cNvSpPr>
            <a:spLocks noGrp="1"/>
          </p:cNvSpPr>
          <p:nvPr>
            <p:ph type="pic" sz="quarter" idx="57"/>
          </p:nvPr>
        </p:nvSpPr>
        <p:spPr>
          <a:xfrm>
            <a:off x="5194561" y="2516894"/>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6" name="Picture Placeholder 11"/>
          <p:cNvSpPr>
            <a:spLocks noGrp="1"/>
          </p:cNvSpPr>
          <p:nvPr>
            <p:ph type="pic" sz="quarter" idx="58"/>
          </p:nvPr>
        </p:nvSpPr>
        <p:spPr>
          <a:xfrm>
            <a:off x="607465" y="3500877"/>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7" name="Picture Placeholder 11"/>
          <p:cNvSpPr>
            <a:spLocks noGrp="1"/>
          </p:cNvSpPr>
          <p:nvPr>
            <p:ph type="pic" sz="quarter" idx="59"/>
          </p:nvPr>
        </p:nvSpPr>
        <p:spPr>
          <a:xfrm>
            <a:off x="2136497" y="3500877"/>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50" name="Picture Placeholder 11"/>
          <p:cNvSpPr>
            <a:spLocks noGrp="1"/>
          </p:cNvSpPr>
          <p:nvPr>
            <p:ph type="pic" sz="quarter" idx="62"/>
          </p:nvPr>
        </p:nvSpPr>
        <p:spPr>
          <a:xfrm>
            <a:off x="607465"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51" name="Picture Placeholder 11"/>
          <p:cNvSpPr>
            <a:spLocks noGrp="1"/>
          </p:cNvSpPr>
          <p:nvPr>
            <p:ph type="pic" sz="quarter" idx="63"/>
          </p:nvPr>
        </p:nvSpPr>
        <p:spPr>
          <a:xfrm>
            <a:off x="2136497"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53" name="Picture Placeholder 11"/>
          <p:cNvSpPr>
            <a:spLocks noGrp="1"/>
          </p:cNvSpPr>
          <p:nvPr>
            <p:ph type="pic" sz="quarter" idx="70"/>
          </p:nvPr>
        </p:nvSpPr>
        <p:spPr>
          <a:xfrm>
            <a:off x="3665529" y="3500878"/>
            <a:ext cx="2981097" cy="1910241"/>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54" name="Title 1"/>
          <p:cNvSpPr>
            <a:spLocks noGrp="1"/>
          </p:cNvSpPr>
          <p:nvPr>
            <p:ph type="title"/>
          </p:nvPr>
        </p:nvSpPr>
        <p:spPr>
          <a:xfrm>
            <a:off x="6797295" y="1532911"/>
            <a:ext cx="4578828" cy="1210289"/>
          </a:xfrm>
          <a:prstGeom prst="rect">
            <a:avLst/>
          </a:prstGeom>
        </p:spPr>
        <p:txBody>
          <a:bodyPr/>
          <a:lstStyle>
            <a:lvl1pPr>
              <a:lnSpc>
                <a:spcPts val="2900"/>
              </a:lnSpc>
              <a:defRPr sz="3000" b="1"/>
            </a:lvl1pPr>
          </a:lstStyle>
          <a:p>
            <a:r>
              <a:rPr lang="en-US"/>
              <a:t>Click to edit Master title style</a:t>
            </a:r>
          </a:p>
        </p:txBody>
      </p:sp>
      <p:sp>
        <p:nvSpPr>
          <p:cNvPr id="14" name="Slide Number Placeholder 1"/>
          <p:cNvSpPr>
            <a:spLocks noGrp="1"/>
          </p:cNvSpPr>
          <p:nvPr>
            <p:ph type="sldNum" sz="quarter" idx="71"/>
          </p:nvPr>
        </p:nvSpPr>
        <p:spPr/>
        <p:txBody>
          <a:bodyPr/>
          <a:lstStyle>
            <a:lvl1pPr>
              <a:defRPr/>
            </a:lvl1pPr>
          </a:lstStyle>
          <a:p>
            <a:pPr>
              <a:defRPr/>
            </a:pPr>
            <a:fld id="{6370388B-46E5-4FC8-BC49-A8CC50B1F135}" type="slidenum">
              <a:rPr lang="en-US" altLang="en-US"/>
              <a:pPr>
                <a:defRPr/>
              </a:pPr>
              <a:t>‹#›</a:t>
            </a:fld>
            <a:endParaRPr lang="en-US" altLang="en-US"/>
          </a:p>
        </p:txBody>
      </p:sp>
    </p:spTree>
    <p:extLst>
      <p:ext uri="{BB962C8B-B14F-4D97-AF65-F5344CB8AC3E}">
        <p14:creationId xmlns:p14="http://schemas.microsoft.com/office/powerpoint/2010/main" val="28090145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26" name="Picture Placeholder 11"/>
          <p:cNvSpPr>
            <a:spLocks noGrp="1"/>
          </p:cNvSpPr>
          <p:nvPr>
            <p:ph type="pic" sz="quarter" idx="37"/>
          </p:nvPr>
        </p:nvSpPr>
        <p:spPr>
          <a:xfrm>
            <a:off x="607465"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7" name="Text Placeholder 28"/>
          <p:cNvSpPr>
            <a:spLocks noGrp="1"/>
          </p:cNvSpPr>
          <p:nvPr>
            <p:ph type="body" sz="quarter" idx="50"/>
          </p:nvPr>
        </p:nvSpPr>
        <p:spPr>
          <a:xfrm>
            <a:off x="6797294" y="2743200"/>
            <a:ext cx="4578828" cy="2667918"/>
          </a:xfrm>
          <a:prstGeom prst="rect">
            <a:avLst/>
          </a:prstGeom>
        </p:spPr>
        <p:txBody>
          <a:bodyPr/>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Click to edit Master text styles</a:t>
            </a:r>
          </a:p>
        </p:txBody>
      </p:sp>
      <p:sp>
        <p:nvSpPr>
          <p:cNvPr id="28" name="Picture Placeholder 11"/>
          <p:cNvSpPr>
            <a:spLocks noGrp="1"/>
          </p:cNvSpPr>
          <p:nvPr>
            <p:ph type="pic" sz="quarter" idx="51"/>
          </p:nvPr>
        </p:nvSpPr>
        <p:spPr>
          <a:xfrm>
            <a:off x="2136497"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9" name="Picture Placeholder 11"/>
          <p:cNvSpPr>
            <a:spLocks noGrp="1"/>
          </p:cNvSpPr>
          <p:nvPr>
            <p:ph type="pic" sz="quarter" idx="52"/>
          </p:nvPr>
        </p:nvSpPr>
        <p:spPr>
          <a:xfrm>
            <a:off x="3665529"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0" name="Picture Placeholder 11"/>
          <p:cNvSpPr>
            <a:spLocks noGrp="1"/>
          </p:cNvSpPr>
          <p:nvPr>
            <p:ph type="pic" sz="quarter" idx="53"/>
          </p:nvPr>
        </p:nvSpPr>
        <p:spPr>
          <a:xfrm>
            <a:off x="5194561"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1" name="Picture Placeholder 11"/>
          <p:cNvSpPr>
            <a:spLocks noGrp="1"/>
          </p:cNvSpPr>
          <p:nvPr>
            <p:ph type="pic" sz="quarter" idx="54"/>
          </p:nvPr>
        </p:nvSpPr>
        <p:spPr>
          <a:xfrm>
            <a:off x="607465" y="2516894"/>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2" name="Picture Placeholder 11"/>
          <p:cNvSpPr>
            <a:spLocks noGrp="1"/>
          </p:cNvSpPr>
          <p:nvPr>
            <p:ph type="pic" sz="quarter" idx="55"/>
          </p:nvPr>
        </p:nvSpPr>
        <p:spPr>
          <a:xfrm>
            <a:off x="2136497" y="2516894"/>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3" name="Picture Placeholder 11"/>
          <p:cNvSpPr>
            <a:spLocks noGrp="1"/>
          </p:cNvSpPr>
          <p:nvPr>
            <p:ph type="pic" sz="quarter" idx="59"/>
          </p:nvPr>
        </p:nvSpPr>
        <p:spPr>
          <a:xfrm>
            <a:off x="3665529" y="2516894"/>
            <a:ext cx="1452065" cy="1910241"/>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4" name="Picture Placeholder 11"/>
          <p:cNvSpPr>
            <a:spLocks noGrp="1"/>
          </p:cNvSpPr>
          <p:nvPr>
            <p:ph type="pic" sz="quarter" idx="57"/>
          </p:nvPr>
        </p:nvSpPr>
        <p:spPr>
          <a:xfrm>
            <a:off x="5194561" y="2516894"/>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5" name="Picture Placeholder 11"/>
          <p:cNvSpPr>
            <a:spLocks noGrp="1"/>
          </p:cNvSpPr>
          <p:nvPr>
            <p:ph type="pic" sz="quarter" idx="60"/>
          </p:nvPr>
        </p:nvSpPr>
        <p:spPr>
          <a:xfrm>
            <a:off x="607465" y="3500877"/>
            <a:ext cx="1452065" cy="1910241"/>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6" name="Picture Placeholder 11"/>
          <p:cNvSpPr>
            <a:spLocks noGrp="1"/>
          </p:cNvSpPr>
          <p:nvPr>
            <p:ph type="pic" sz="quarter" idx="61"/>
          </p:nvPr>
        </p:nvSpPr>
        <p:spPr>
          <a:xfrm>
            <a:off x="2136497" y="3500877"/>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8" name="Picture Placeholder 11"/>
          <p:cNvSpPr>
            <a:spLocks noGrp="1"/>
          </p:cNvSpPr>
          <p:nvPr>
            <p:ph type="pic" sz="quarter" idx="63"/>
          </p:nvPr>
        </p:nvSpPr>
        <p:spPr>
          <a:xfrm>
            <a:off x="5194561" y="3500877"/>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0" name="Picture Placeholder 11"/>
          <p:cNvSpPr>
            <a:spLocks noGrp="1"/>
          </p:cNvSpPr>
          <p:nvPr>
            <p:ph type="pic" sz="quarter" idx="65"/>
          </p:nvPr>
        </p:nvSpPr>
        <p:spPr>
          <a:xfrm>
            <a:off x="2136497"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1" name="Picture Placeholder 11"/>
          <p:cNvSpPr>
            <a:spLocks noGrp="1"/>
          </p:cNvSpPr>
          <p:nvPr>
            <p:ph type="pic" sz="quarter" idx="66"/>
          </p:nvPr>
        </p:nvSpPr>
        <p:spPr>
          <a:xfrm>
            <a:off x="3665529"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2" name="Picture Placeholder 11"/>
          <p:cNvSpPr>
            <a:spLocks noGrp="1"/>
          </p:cNvSpPr>
          <p:nvPr>
            <p:ph type="pic" sz="quarter" idx="67"/>
          </p:nvPr>
        </p:nvSpPr>
        <p:spPr>
          <a:xfrm>
            <a:off x="5194561"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3" name="Title 1"/>
          <p:cNvSpPr>
            <a:spLocks noGrp="1"/>
          </p:cNvSpPr>
          <p:nvPr>
            <p:ph type="title"/>
          </p:nvPr>
        </p:nvSpPr>
        <p:spPr>
          <a:xfrm>
            <a:off x="6797295" y="1532911"/>
            <a:ext cx="4578828" cy="1210289"/>
          </a:xfrm>
          <a:prstGeom prst="rect">
            <a:avLst/>
          </a:prstGeom>
        </p:spPr>
        <p:txBody>
          <a:bodyPr/>
          <a:lstStyle>
            <a:lvl1pPr>
              <a:lnSpc>
                <a:spcPts val="2900"/>
              </a:lnSpc>
              <a:defRPr sz="3000" b="1"/>
            </a:lvl1pPr>
          </a:lstStyle>
          <a:p>
            <a:r>
              <a:rPr lang="en-US"/>
              <a:t>Click to edit Master title style</a:t>
            </a:r>
          </a:p>
        </p:txBody>
      </p:sp>
      <p:sp>
        <p:nvSpPr>
          <p:cNvPr id="18" name="Slide Number Placeholder 1"/>
          <p:cNvSpPr>
            <a:spLocks noGrp="1"/>
          </p:cNvSpPr>
          <p:nvPr>
            <p:ph type="sldNum" sz="quarter" idx="68"/>
          </p:nvPr>
        </p:nvSpPr>
        <p:spPr/>
        <p:txBody>
          <a:bodyPr/>
          <a:lstStyle>
            <a:lvl1pPr>
              <a:defRPr/>
            </a:lvl1pPr>
          </a:lstStyle>
          <a:p>
            <a:pPr>
              <a:defRPr/>
            </a:pPr>
            <a:fld id="{64A657AD-4B41-4A71-AE70-544C3E90D6E5}" type="slidenum">
              <a:rPr lang="en-US" altLang="en-US"/>
              <a:pPr>
                <a:defRPr/>
              </a:pPr>
              <a:t>‹#›</a:t>
            </a:fld>
            <a:endParaRPr lang="en-US" altLang="en-US"/>
          </a:p>
        </p:txBody>
      </p:sp>
    </p:spTree>
    <p:extLst>
      <p:ext uri="{BB962C8B-B14F-4D97-AF65-F5344CB8AC3E}">
        <p14:creationId xmlns:p14="http://schemas.microsoft.com/office/powerpoint/2010/main" val="21361394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vider 5">
    <p:spTree>
      <p:nvGrpSpPr>
        <p:cNvPr id="1" name=""/>
        <p:cNvGrpSpPr/>
        <p:nvPr/>
      </p:nvGrpSpPr>
      <p:grpSpPr>
        <a:xfrm>
          <a:off x="0" y="0"/>
          <a:ext cx="0" cy="0"/>
          <a:chOff x="0" y="0"/>
          <a:chExt cx="0" cy="0"/>
        </a:xfrm>
      </p:grpSpPr>
      <p:sp>
        <p:nvSpPr>
          <p:cNvPr id="25" name="Picture Placeholder 11"/>
          <p:cNvSpPr>
            <a:spLocks noGrp="1"/>
          </p:cNvSpPr>
          <p:nvPr>
            <p:ph type="pic" sz="quarter" idx="37"/>
          </p:nvPr>
        </p:nvSpPr>
        <p:spPr>
          <a:xfrm>
            <a:off x="607465"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6" name="Picture Placeholder 11"/>
          <p:cNvSpPr>
            <a:spLocks noGrp="1"/>
          </p:cNvSpPr>
          <p:nvPr>
            <p:ph type="pic" sz="quarter" idx="51"/>
          </p:nvPr>
        </p:nvSpPr>
        <p:spPr>
          <a:xfrm>
            <a:off x="2136497"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7" name="Picture Placeholder 11"/>
          <p:cNvSpPr>
            <a:spLocks noGrp="1"/>
          </p:cNvSpPr>
          <p:nvPr>
            <p:ph type="pic" sz="quarter" idx="52"/>
          </p:nvPr>
        </p:nvSpPr>
        <p:spPr>
          <a:xfrm>
            <a:off x="3665529"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8" name="Picture Placeholder 11"/>
          <p:cNvSpPr>
            <a:spLocks noGrp="1"/>
          </p:cNvSpPr>
          <p:nvPr>
            <p:ph type="pic" sz="quarter" idx="53"/>
          </p:nvPr>
        </p:nvSpPr>
        <p:spPr>
          <a:xfrm>
            <a:off x="5194561"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7" name="Picture Placeholder 11"/>
          <p:cNvSpPr>
            <a:spLocks noGrp="1"/>
          </p:cNvSpPr>
          <p:nvPr>
            <p:ph type="pic" sz="quarter" idx="68"/>
          </p:nvPr>
        </p:nvSpPr>
        <p:spPr>
          <a:xfrm>
            <a:off x="607465"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8" name="Picture Placeholder 11"/>
          <p:cNvSpPr>
            <a:spLocks noGrp="1"/>
          </p:cNvSpPr>
          <p:nvPr>
            <p:ph type="pic" sz="quarter" idx="69"/>
          </p:nvPr>
        </p:nvSpPr>
        <p:spPr>
          <a:xfrm>
            <a:off x="2136497"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9" name="Picture Placeholder 11"/>
          <p:cNvSpPr>
            <a:spLocks noGrp="1"/>
          </p:cNvSpPr>
          <p:nvPr>
            <p:ph type="pic" sz="quarter" idx="70"/>
          </p:nvPr>
        </p:nvSpPr>
        <p:spPr>
          <a:xfrm>
            <a:off x="3665529"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0" name="Picture Placeholder 11"/>
          <p:cNvSpPr>
            <a:spLocks noGrp="1"/>
          </p:cNvSpPr>
          <p:nvPr>
            <p:ph type="pic" sz="quarter" idx="71"/>
          </p:nvPr>
        </p:nvSpPr>
        <p:spPr>
          <a:xfrm>
            <a:off x="5194561"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3" name="Picture Placeholder 11"/>
          <p:cNvSpPr>
            <a:spLocks noGrp="1"/>
          </p:cNvSpPr>
          <p:nvPr>
            <p:ph type="pic" sz="quarter" idx="62"/>
          </p:nvPr>
        </p:nvSpPr>
        <p:spPr>
          <a:xfrm>
            <a:off x="607465" y="2516894"/>
            <a:ext cx="6039161" cy="1910241"/>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5" name="Text Placeholder 28"/>
          <p:cNvSpPr>
            <a:spLocks noGrp="1"/>
          </p:cNvSpPr>
          <p:nvPr>
            <p:ph type="body" sz="quarter" idx="50"/>
          </p:nvPr>
        </p:nvSpPr>
        <p:spPr>
          <a:xfrm>
            <a:off x="6797294" y="2743200"/>
            <a:ext cx="4578828" cy="2667918"/>
          </a:xfrm>
          <a:prstGeom prst="rect">
            <a:avLst/>
          </a:prstGeom>
        </p:spPr>
        <p:txBody>
          <a:bodyPr/>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Click to edit Master text styles</a:t>
            </a:r>
          </a:p>
        </p:txBody>
      </p:sp>
      <p:sp>
        <p:nvSpPr>
          <p:cNvPr id="46" name="Title 1"/>
          <p:cNvSpPr>
            <a:spLocks noGrp="1"/>
          </p:cNvSpPr>
          <p:nvPr>
            <p:ph type="title"/>
          </p:nvPr>
        </p:nvSpPr>
        <p:spPr>
          <a:xfrm>
            <a:off x="6797295" y="1532911"/>
            <a:ext cx="4578828" cy="1210289"/>
          </a:xfrm>
          <a:prstGeom prst="rect">
            <a:avLst/>
          </a:prstGeom>
        </p:spPr>
        <p:txBody>
          <a:bodyPr/>
          <a:lstStyle>
            <a:lvl1pPr>
              <a:lnSpc>
                <a:spcPts val="2900"/>
              </a:lnSpc>
              <a:defRPr sz="3000" b="1"/>
            </a:lvl1pPr>
          </a:lstStyle>
          <a:p>
            <a:r>
              <a:rPr lang="en-US"/>
              <a:t>Click to edit Master title style</a:t>
            </a:r>
          </a:p>
        </p:txBody>
      </p:sp>
      <p:sp>
        <p:nvSpPr>
          <p:cNvPr id="13" name="Slide Number Placeholder 1"/>
          <p:cNvSpPr>
            <a:spLocks noGrp="1"/>
          </p:cNvSpPr>
          <p:nvPr>
            <p:ph type="sldNum" sz="quarter" idx="72"/>
          </p:nvPr>
        </p:nvSpPr>
        <p:spPr/>
        <p:txBody>
          <a:bodyPr/>
          <a:lstStyle>
            <a:lvl1pPr>
              <a:defRPr/>
            </a:lvl1pPr>
          </a:lstStyle>
          <a:p>
            <a:pPr>
              <a:defRPr/>
            </a:pPr>
            <a:fld id="{B130A06D-6D72-498E-AD91-6A9AF8989632}" type="slidenum">
              <a:rPr lang="en-US" altLang="en-US"/>
              <a:pPr>
                <a:defRPr/>
              </a:pPr>
              <a:t>‹#›</a:t>
            </a:fld>
            <a:endParaRPr lang="en-US" altLang="en-US"/>
          </a:p>
        </p:txBody>
      </p:sp>
    </p:spTree>
    <p:extLst>
      <p:ext uri="{BB962C8B-B14F-4D97-AF65-F5344CB8AC3E}">
        <p14:creationId xmlns:p14="http://schemas.microsoft.com/office/powerpoint/2010/main" val="7755352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vider 6">
    <p:spTree>
      <p:nvGrpSpPr>
        <p:cNvPr id="1" name=""/>
        <p:cNvGrpSpPr/>
        <p:nvPr/>
      </p:nvGrpSpPr>
      <p:grpSpPr>
        <a:xfrm>
          <a:off x="0" y="0"/>
          <a:ext cx="0" cy="0"/>
          <a:chOff x="0" y="0"/>
          <a:chExt cx="0" cy="0"/>
        </a:xfrm>
      </p:grpSpPr>
      <p:sp>
        <p:nvSpPr>
          <p:cNvPr id="27" name="Picture Placeholder 11"/>
          <p:cNvSpPr>
            <a:spLocks noGrp="1"/>
          </p:cNvSpPr>
          <p:nvPr>
            <p:ph type="pic" sz="quarter" idx="37"/>
          </p:nvPr>
        </p:nvSpPr>
        <p:spPr>
          <a:xfrm>
            <a:off x="607465"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8" name="Picture Placeholder 11"/>
          <p:cNvSpPr>
            <a:spLocks noGrp="1"/>
          </p:cNvSpPr>
          <p:nvPr>
            <p:ph type="pic" sz="quarter" idx="51"/>
          </p:nvPr>
        </p:nvSpPr>
        <p:spPr>
          <a:xfrm>
            <a:off x="2136497" y="1532911"/>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1" name="Picture Placeholder 11"/>
          <p:cNvSpPr>
            <a:spLocks noGrp="1"/>
          </p:cNvSpPr>
          <p:nvPr>
            <p:ph type="pic" sz="quarter" idx="54"/>
          </p:nvPr>
        </p:nvSpPr>
        <p:spPr>
          <a:xfrm>
            <a:off x="607465" y="2516894"/>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2" name="Picture Placeholder 11"/>
          <p:cNvSpPr>
            <a:spLocks noGrp="1"/>
          </p:cNvSpPr>
          <p:nvPr>
            <p:ph type="pic" sz="quarter" idx="55"/>
          </p:nvPr>
        </p:nvSpPr>
        <p:spPr>
          <a:xfrm>
            <a:off x="2136497" y="2516894"/>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8" name="Picture Placeholder 11"/>
          <p:cNvSpPr>
            <a:spLocks noGrp="1"/>
          </p:cNvSpPr>
          <p:nvPr>
            <p:ph type="pic" sz="quarter" idx="61"/>
          </p:nvPr>
        </p:nvSpPr>
        <p:spPr>
          <a:xfrm>
            <a:off x="3665529" y="1532911"/>
            <a:ext cx="2981097" cy="2894224"/>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9" name="Picture Placeholder 11"/>
          <p:cNvSpPr>
            <a:spLocks noGrp="1"/>
          </p:cNvSpPr>
          <p:nvPr>
            <p:ph type="pic" sz="quarter" idx="71"/>
          </p:nvPr>
        </p:nvSpPr>
        <p:spPr>
          <a:xfrm>
            <a:off x="607465" y="3500878"/>
            <a:ext cx="2981097" cy="1910241"/>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1" name="Picture Placeholder 11"/>
          <p:cNvSpPr>
            <a:spLocks noGrp="1"/>
          </p:cNvSpPr>
          <p:nvPr>
            <p:ph type="pic" sz="quarter" idx="73"/>
          </p:nvPr>
        </p:nvSpPr>
        <p:spPr>
          <a:xfrm>
            <a:off x="3665529"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2" name="Picture Placeholder 11"/>
          <p:cNvSpPr>
            <a:spLocks noGrp="1"/>
          </p:cNvSpPr>
          <p:nvPr>
            <p:ph type="pic" sz="quarter" idx="74"/>
          </p:nvPr>
        </p:nvSpPr>
        <p:spPr>
          <a:xfrm>
            <a:off x="5194561"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3" name="Text Placeholder 28"/>
          <p:cNvSpPr>
            <a:spLocks noGrp="1"/>
          </p:cNvSpPr>
          <p:nvPr>
            <p:ph type="body" sz="quarter" idx="50"/>
          </p:nvPr>
        </p:nvSpPr>
        <p:spPr>
          <a:xfrm>
            <a:off x="6797294" y="2743200"/>
            <a:ext cx="4578828" cy="2667918"/>
          </a:xfrm>
          <a:prstGeom prst="rect">
            <a:avLst/>
          </a:prstGeom>
        </p:spPr>
        <p:txBody>
          <a:bodyPr/>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Click to edit Master text styles</a:t>
            </a:r>
          </a:p>
        </p:txBody>
      </p:sp>
      <p:sp>
        <p:nvSpPr>
          <p:cNvPr id="44" name="Title 1"/>
          <p:cNvSpPr>
            <a:spLocks noGrp="1"/>
          </p:cNvSpPr>
          <p:nvPr>
            <p:ph type="title"/>
          </p:nvPr>
        </p:nvSpPr>
        <p:spPr>
          <a:xfrm>
            <a:off x="6797295" y="1532911"/>
            <a:ext cx="4578828" cy="1210289"/>
          </a:xfrm>
          <a:prstGeom prst="rect">
            <a:avLst/>
          </a:prstGeom>
        </p:spPr>
        <p:txBody>
          <a:bodyPr/>
          <a:lstStyle>
            <a:lvl1pPr>
              <a:lnSpc>
                <a:spcPts val="2900"/>
              </a:lnSpc>
              <a:defRPr sz="3000" b="1"/>
            </a:lvl1pPr>
          </a:lstStyle>
          <a:p>
            <a:r>
              <a:rPr lang="en-US"/>
              <a:t>Click to edit Master title style</a:t>
            </a:r>
          </a:p>
        </p:txBody>
      </p:sp>
      <p:sp>
        <p:nvSpPr>
          <p:cNvPr id="12" name="Slide Number Placeholder 1"/>
          <p:cNvSpPr>
            <a:spLocks noGrp="1"/>
          </p:cNvSpPr>
          <p:nvPr>
            <p:ph type="sldNum" sz="quarter" idx="75"/>
          </p:nvPr>
        </p:nvSpPr>
        <p:spPr/>
        <p:txBody>
          <a:bodyPr/>
          <a:lstStyle>
            <a:lvl1pPr>
              <a:defRPr/>
            </a:lvl1pPr>
          </a:lstStyle>
          <a:p>
            <a:pPr>
              <a:defRPr/>
            </a:pPr>
            <a:fld id="{6FA4AF45-3F9A-494D-BF1D-40BD081716E1}" type="slidenum">
              <a:rPr lang="en-US" altLang="en-US"/>
              <a:pPr>
                <a:defRPr/>
              </a:pPr>
              <a:t>‹#›</a:t>
            </a:fld>
            <a:endParaRPr lang="en-US" altLang="en-US"/>
          </a:p>
        </p:txBody>
      </p:sp>
    </p:spTree>
    <p:extLst>
      <p:ext uri="{BB962C8B-B14F-4D97-AF65-F5344CB8AC3E}">
        <p14:creationId xmlns:p14="http://schemas.microsoft.com/office/powerpoint/2010/main" val="2065779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vider 7">
    <p:spTree>
      <p:nvGrpSpPr>
        <p:cNvPr id="1" name=""/>
        <p:cNvGrpSpPr/>
        <p:nvPr/>
      </p:nvGrpSpPr>
      <p:grpSpPr>
        <a:xfrm>
          <a:off x="0" y="0"/>
          <a:ext cx="0" cy="0"/>
          <a:chOff x="0" y="0"/>
          <a:chExt cx="0" cy="0"/>
        </a:xfrm>
      </p:grpSpPr>
      <p:sp>
        <p:nvSpPr>
          <p:cNvPr id="25" name="Picture Placeholder 11"/>
          <p:cNvSpPr>
            <a:spLocks noGrp="1"/>
          </p:cNvSpPr>
          <p:nvPr>
            <p:ph type="pic" sz="quarter" idx="65"/>
          </p:nvPr>
        </p:nvSpPr>
        <p:spPr>
          <a:xfrm>
            <a:off x="3665529" y="1532911"/>
            <a:ext cx="2981097" cy="1910241"/>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6" name="Text Placeholder 28"/>
          <p:cNvSpPr>
            <a:spLocks noGrp="1"/>
          </p:cNvSpPr>
          <p:nvPr>
            <p:ph type="body" sz="quarter" idx="50"/>
          </p:nvPr>
        </p:nvSpPr>
        <p:spPr>
          <a:xfrm>
            <a:off x="6797294" y="2743200"/>
            <a:ext cx="4578828" cy="2667918"/>
          </a:xfrm>
          <a:prstGeom prst="rect">
            <a:avLst/>
          </a:prstGeom>
        </p:spPr>
        <p:txBody>
          <a:bodyPr/>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Click to edit Master text styles</a:t>
            </a:r>
          </a:p>
        </p:txBody>
      </p:sp>
      <p:sp>
        <p:nvSpPr>
          <p:cNvPr id="27" name="Picture Placeholder 11"/>
          <p:cNvSpPr>
            <a:spLocks noGrp="1"/>
          </p:cNvSpPr>
          <p:nvPr>
            <p:ph type="pic" sz="quarter" idx="66"/>
          </p:nvPr>
        </p:nvSpPr>
        <p:spPr>
          <a:xfrm>
            <a:off x="607465" y="153291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8" name="Picture Placeholder 11"/>
          <p:cNvSpPr>
            <a:spLocks noGrp="1"/>
          </p:cNvSpPr>
          <p:nvPr>
            <p:ph type="pic" sz="quarter" idx="53"/>
          </p:nvPr>
        </p:nvSpPr>
        <p:spPr>
          <a:xfrm>
            <a:off x="2136497" y="153291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9" name="Picture Placeholder 11"/>
          <p:cNvSpPr>
            <a:spLocks noGrp="1"/>
          </p:cNvSpPr>
          <p:nvPr>
            <p:ph type="pic" sz="quarter" idx="67"/>
          </p:nvPr>
        </p:nvSpPr>
        <p:spPr>
          <a:xfrm>
            <a:off x="607465" y="2516893"/>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0" name="Picture Placeholder 11"/>
          <p:cNvSpPr>
            <a:spLocks noGrp="1"/>
          </p:cNvSpPr>
          <p:nvPr>
            <p:ph type="pic" sz="quarter" idx="68"/>
          </p:nvPr>
        </p:nvSpPr>
        <p:spPr>
          <a:xfrm>
            <a:off x="2136497" y="2516893"/>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1" name="Picture Placeholder 11"/>
          <p:cNvSpPr>
            <a:spLocks noGrp="1"/>
          </p:cNvSpPr>
          <p:nvPr>
            <p:ph type="pic" sz="quarter" idx="69"/>
          </p:nvPr>
        </p:nvSpPr>
        <p:spPr>
          <a:xfrm>
            <a:off x="3665529" y="3500877"/>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2" name="Picture Placeholder 11"/>
          <p:cNvSpPr>
            <a:spLocks noGrp="1"/>
          </p:cNvSpPr>
          <p:nvPr>
            <p:ph type="pic" sz="quarter" idx="70"/>
          </p:nvPr>
        </p:nvSpPr>
        <p:spPr>
          <a:xfrm>
            <a:off x="5194561" y="3500877"/>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3" name="Picture Placeholder 11"/>
          <p:cNvSpPr>
            <a:spLocks noGrp="1"/>
          </p:cNvSpPr>
          <p:nvPr>
            <p:ph type="pic" sz="quarter" idx="62"/>
          </p:nvPr>
        </p:nvSpPr>
        <p:spPr>
          <a:xfrm>
            <a:off x="3665529"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4" name="Picture Placeholder 11"/>
          <p:cNvSpPr>
            <a:spLocks noGrp="1"/>
          </p:cNvSpPr>
          <p:nvPr>
            <p:ph type="pic" sz="quarter" idx="63"/>
          </p:nvPr>
        </p:nvSpPr>
        <p:spPr>
          <a:xfrm>
            <a:off x="5194561" y="4484860"/>
            <a:ext cx="1452065" cy="92625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5" name="Picture Placeholder 11"/>
          <p:cNvSpPr>
            <a:spLocks noGrp="1"/>
          </p:cNvSpPr>
          <p:nvPr>
            <p:ph type="pic" sz="quarter" idx="71"/>
          </p:nvPr>
        </p:nvSpPr>
        <p:spPr>
          <a:xfrm>
            <a:off x="607465" y="3500878"/>
            <a:ext cx="2981097" cy="1910241"/>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6" name="Title 1"/>
          <p:cNvSpPr>
            <a:spLocks noGrp="1"/>
          </p:cNvSpPr>
          <p:nvPr>
            <p:ph type="title"/>
          </p:nvPr>
        </p:nvSpPr>
        <p:spPr>
          <a:xfrm>
            <a:off x="6797295" y="1532911"/>
            <a:ext cx="4578828" cy="1210289"/>
          </a:xfrm>
          <a:prstGeom prst="rect">
            <a:avLst/>
          </a:prstGeom>
        </p:spPr>
        <p:txBody>
          <a:bodyPr/>
          <a:lstStyle>
            <a:lvl1pPr>
              <a:lnSpc>
                <a:spcPts val="2900"/>
              </a:lnSpc>
              <a:defRPr sz="3000" b="1"/>
            </a:lvl1pPr>
          </a:lstStyle>
          <a:p>
            <a:r>
              <a:rPr lang="en-US"/>
              <a:t>Click to edit Master title style</a:t>
            </a:r>
          </a:p>
        </p:txBody>
      </p:sp>
      <p:sp>
        <p:nvSpPr>
          <p:cNvPr id="14" name="Slide Number Placeholder 1"/>
          <p:cNvSpPr>
            <a:spLocks noGrp="1"/>
          </p:cNvSpPr>
          <p:nvPr>
            <p:ph type="sldNum" sz="quarter" idx="72"/>
          </p:nvPr>
        </p:nvSpPr>
        <p:spPr/>
        <p:txBody>
          <a:bodyPr/>
          <a:lstStyle>
            <a:lvl1pPr>
              <a:defRPr/>
            </a:lvl1pPr>
          </a:lstStyle>
          <a:p>
            <a:pPr>
              <a:defRPr/>
            </a:pPr>
            <a:fld id="{34ABFF47-46E2-4A57-B7CC-7F037AC2EE87}" type="slidenum">
              <a:rPr lang="en-US" altLang="en-US"/>
              <a:pPr>
                <a:defRPr/>
              </a:pPr>
              <a:t>‹#›</a:t>
            </a:fld>
            <a:endParaRPr lang="en-US" altLang="en-US"/>
          </a:p>
        </p:txBody>
      </p:sp>
    </p:spTree>
    <p:extLst>
      <p:ext uri="{BB962C8B-B14F-4D97-AF65-F5344CB8AC3E}">
        <p14:creationId xmlns:p14="http://schemas.microsoft.com/office/powerpoint/2010/main" val="609070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ractice Grid 1">
    <p:spTree>
      <p:nvGrpSpPr>
        <p:cNvPr id="1" name=""/>
        <p:cNvGrpSpPr/>
        <p:nvPr/>
      </p:nvGrpSpPr>
      <p:grpSpPr>
        <a:xfrm>
          <a:off x="0" y="0"/>
          <a:ext cx="0" cy="0"/>
          <a:chOff x="0" y="0"/>
          <a:chExt cx="0" cy="0"/>
        </a:xfrm>
      </p:grpSpPr>
      <p:sp>
        <p:nvSpPr>
          <p:cNvPr id="13" name="TextBox 12"/>
          <p:cNvSpPr txBox="1">
            <a:spLocks noChangeArrowheads="1"/>
          </p:cNvSpPr>
          <p:nvPr userDrawn="1"/>
        </p:nvSpPr>
        <p:spPr bwMode="auto">
          <a:xfrm>
            <a:off x="7478184" y="1616076"/>
            <a:ext cx="638316" cy="280077"/>
          </a:xfrm>
          <a:prstGeom prst="rect">
            <a:avLst/>
          </a:prstGeom>
          <a:noFill/>
          <a:ln>
            <a:noFill/>
          </a:ln>
          <a:extLst>
            <a:ext uri="{909E8E84-426E-40dd-AFC4-6F175D3DCCD1}"/>
            <a:ext uri="{91240B29-F687-4f45-9708-019B960494DF}"/>
          </a:extLst>
        </p:spPr>
        <p:txBody>
          <a:bodyPr wrap="none">
            <a:spAutoFit/>
          </a:bodyPr>
          <a:lstStyle>
            <a:lvl1pPr>
              <a:defRPr>
                <a:solidFill>
                  <a:schemeClr val="tx1"/>
                </a:solidFill>
                <a:latin typeface="Franklin Gothic Book" charset="0"/>
                <a:ea typeface="ＭＳ Ｐゴシック" charset="0"/>
                <a:cs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eaLnBrk="1" hangingPunct="1">
              <a:lnSpc>
                <a:spcPts val="1363"/>
              </a:lnSpc>
              <a:defRPr/>
            </a:pPr>
            <a:r>
              <a:rPr lang="en-US">
                <a:solidFill>
                  <a:srgbClr val="59595C"/>
                </a:solidFill>
              </a:rPr>
              <a:t>(left)</a:t>
            </a:r>
          </a:p>
        </p:txBody>
      </p:sp>
      <p:sp>
        <p:nvSpPr>
          <p:cNvPr id="14" name="TextBox 13"/>
          <p:cNvSpPr txBox="1">
            <a:spLocks noChangeArrowheads="1"/>
          </p:cNvSpPr>
          <p:nvPr userDrawn="1"/>
        </p:nvSpPr>
        <p:spPr bwMode="auto">
          <a:xfrm>
            <a:off x="7478185" y="4110039"/>
            <a:ext cx="756938" cy="280077"/>
          </a:xfrm>
          <a:prstGeom prst="rect">
            <a:avLst/>
          </a:prstGeom>
          <a:noFill/>
          <a:ln>
            <a:noFill/>
          </a:ln>
          <a:extLst>
            <a:ext uri="{909E8E84-426E-40dd-AFC4-6F175D3DCCD1}"/>
            <a:ext uri="{91240B29-F687-4f45-9708-019B960494DF}"/>
          </a:extLst>
        </p:spPr>
        <p:txBody>
          <a:bodyPr wrap="none">
            <a:spAutoFit/>
          </a:bodyPr>
          <a:lstStyle>
            <a:lvl1pPr>
              <a:defRPr>
                <a:solidFill>
                  <a:schemeClr val="tx1"/>
                </a:solidFill>
                <a:latin typeface="Franklin Gothic Book" charset="0"/>
                <a:ea typeface="ＭＳ Ｐゴシック" charset="0"/>
                <a:cs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eaLnBrk="1" hangingPunct="1">
              <a:lnSpc>
                <a:spcPts val="1363"/>
              </a:lnSpc>
              <a:defRPr/>
            </a:pPr>
            <a:r>
              <a:rPr lang="en-US">
                <a:solidFill>
                  <a:srgbClr val="59595C"/>
                </a:solidFill>
              </a:rPr>
              <a:t>(right)</a:t>
            </a:r>
          </a:p>
        </p:txBody>
      </p:sp>
      <p:sp>
        <p:nvSpPr>
          <p:cNvPr id="5" name="Picture Placeholder 11"/>
          <p:cNvSpPr>
            <a:spLocks noGrp="1"/>
          </p:cNvSpPr>
          <p:nvPr>
            <p:ph type="pic" sz="quarter" idx="37"/>
          </p:nvPr>
        </p:nvSpPr>
        <p:spPr>
          <a:xfrm>
            <a:off x="609600" y="1295400"/>
            <a:ext cx="3979464" cy="4942743"/>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6" name="Picture Placeholder 11"/>
          <p:cNvSpPr>
            <a:spLocks noGrp="1"/>
          </p:cNvSpPr>
          <p:nvPr>
            <p:ph type="pic" sz="quarter" idx="41"/>
          </p:nvPr>
        </p:nvSpPr>
        <p:spPr>
          <a:xfrm>
            <a:off x="4637852" y="1295396"/>
            <a:ext cx="2658269" cy="1206505"/>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2" name="Picture Placeholder 11"/>
          <p:cNvSpPr>
            <a:spLocks noGrp="1"/>
          </p:cNvSpPr>
          <p:nvPr>
            <p:ph type="pic" sz="quarter" idx="52"/>
          </p:nvPr>
        </p:nvSpPr>
        <p:spPr>
          <a:xfrm>
            <a:off x="4637852" y="2539996"/>
            <a:ext cx="2658269" cy="1206505"/>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3" name="Picture Placeholder 11"/>
          <p:cNvSpPr>
            <a:spLocks noGrp="1"/>
          </p:cNvSpPr>
          <p:nvPr>
            <p:ph type="pic" sz="quarter" idx="53"/>
          </p:nvPr>
        </p:nvSpPr>
        <p:spPr>
          <a:xfrm>
            <a:off x="4637852" y="3787034"/>
            <a:ext cx="2658269" cy="1206505"/>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4" name="Picture Placeholder 11"/>
          <p:cNvSpPr>
            <a:spLocks noGrp="1"/>
          </p:cNvSpPr>
          <p:nvPr>
            <p:ph type="pic" sz="quarter" idx="54"/>
          </p:nvPr>
        </p:nvSpPr>
        <p:spPr>
          <a:xfrm>
            <a:off x="4637852" y="5031639"/>
            <a:ext cx="2658269" cy="1206505"/>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6" name="Text Placeholder 29"/>
          <p:cNvSpPr>
            <a:spLocks noGrp="1"/>
          </p:cNvSpPr>
          <p:nvPr>
            <p:ph type="body" sz="quarter" idx="45"/>
          </p:nvPr>
        </p:nvSpPr>
        <p:spPr>
          <a:xfrm>
            <a:off x="7477299" y="1295400"/>
            <a:ext cx="4105101" cy="297882"/>
          </a:xfrm>
          <a:prstGeom prst="rect">
            <a:avLst/>
          </a:prstGeom>
        </p:spPr>
        <p:txBody>
          <a:bodyPr/>
          <a:lstStyle>
            <a:lvl1pPr marL="0" indent="0" algn="l">
              <a:lnSpc>
                <a:spcPts val="2000"/>
              </a:lnSpc>
              <a:buNone/>
              <a:defRPr sz="2000" b="0">
                <a:solidFill>
                  <a:schemeClr val="accent2">
                    <a:lumMod val="75000"/>
                  </a:schemeClr>
                </a:solidFill>
                <a:latin typeface="Franklin Gothic Book"/>
                <a:cs typeface="Franklin Gothic Book"/>
              </a:defRPr>
            </a:lvl1pPr>
          </a:lstStyle>
          <a:p>
            <a:pPr lvl="0"/>
            <a:r>
              <a:rPr lang="en-US"/>
              <a:t>Click to edit Master text styles</a:t>
            </a:r>
          </a:p>
        </p:txBody>
      </p:sp>
      <p:sp>
        <p:nvSpPr>
          <p:cNvPr id="28" name="Text Placeholder 33"/>
          <p:cNvSpPr>
            <a:spLocks noGrp="1"/>
          </p:cNvSpPr>
          <p:nvPr>
            <p:ph type="body" sz="quarter" idx="47"/>
          </p:nvPr>
        </p:nvSpPr>
        <p:spPr>
          <a:xfrm>
            <a:off x="7477299" y="1846993"/>
            <a:ext cx="4105101" cy="1591078"/>
          </a:xfrm>
          <a:prstGeom prst="rect">
            <a:avLst/>
          </a:prstGeom>
        </p:spPr>
        <p:txBody>
          <a:bodyPr/>
          <a:lstStyle>
            <a:lvl1pPr marL="0" indent="0" algn="l">
              <a:buNone/>
              <a:defRPr sz="20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29" name="Text Placeholder 29"/>
          <p:cNvSpPr>
            <a:spLocks noGrp="1"/>
          </p:cNvSpPr>
          <p:nvPr>
            <p:ph type="body" sz="quarter" idx="48"/>
          </p:nvPr>
        </p:nvSpPr>
        <p:spPr>
          <a:xfrm>
            <a:off x="7477299" y="3787033"/>
            <a:ext cx="4105101" cy="297882"/>
          </a:xfrm>
          <a:prstGeom prst="rect">
            <a:avLst/>
          </a:prstGeom>
        </p:spPr>
        <p:txBody>
          <a:bodyPr/>
          <a:lstStyle>
            <a:lvl1pPr marL="0" indent="0" algn="l">
              <a:lnSpc>
                <a:spcPts val="2000"/>
              </a:lnSpc>
              <a:buNone/>
              <a:defRPr sz="2000" b="0">
                <a:solidFill>
                  <a:schemeClr val="accent2">
                    <a:lumMod val="75000"/>
                  </a:schemeClr>
                </a:solidFill>
                <a:latin typeface="Franklin Gothic Book"/>
                <a:cs typeface="Franklin Gothic Book"/>
              </a:defRPr>
            </a:lvl1pPr>
          </a:lstStyle>
          <a:p>
            <a:pPr lvl="0"/>
            <a:r>
              <a:rPr lang="en-US"/>
              <a:t>Click to edit Master text styles</a:t>
            </a:r>
          </a:p>
        </p:txBody>
      </p:sp>
      <p:sp>
        <p:nvSpPr>
          <p:cNvPr id="31" name="Text Placeholder 33"/>
          <p:cNvSpPr>
            <a:spLocks noGrp="1"/>
          </p:cNvSpPr>
          <p:nvPr>
            <p:ph type="body" sz="quarter" idx="50"/>
          </p:nvPr>
        </p:nvSpPr>
        <p:spPr>
          <a:xfrm>
            <a:off x="7477299" y="4338626"/>
            <a:ext cx="4105101" cy="1899518"/>
          </a:xfrm>
          <a:prstGeom prst="rect">
            <a:avLst/>
          </a:prstGeom>
        </p:spPr>
        <p:txBody>
          <a:bodyPr/>
          <a:lstStyle>
            <a:lvl1pPr marL="0" indent="0" algn="l">
              <a:buNone/>
              <a:defRPr sz="20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3" name="Title 2"/>
          <p:cNvSpPr>
            <a:spLocks noGrp="1"/>
          </p:cNvSpPr>
          <p:nvPr>
            <p:ph type="title"/>
          </p:nvPr>
        </p:nvSpPr>
        <p:spPr/>
        <p:txBody>
          <a:bodyPr/>
          <a:lstStyle/>
          <a:p>
            <a:r>
              <a:rPr lang="en-US"/>
              <a:t>Click to edit Master title style</a:t>
            </a:r>
          </a:p>
        </p:txBody>
      </p:sp>
      <p:sp>
        <p:nvSpPr>
          <p:cNvPr id="21" name="Text Placeholder 21"/>
          <p:cNvSpPr>
            <a:spLocks noGrp="1"/>
          </p:cNvSpPr>
          <p:nvPr>
            <p:ph type="body" sz="quarter" idx="55"/>
          </p:nvPr>
        </p:nvSpPr>
        <p:spPr>
          <a:xfrm>
            <a:off x="609601" y="6467088"/>
            <a:ext cx="10972800" cy="267450"/>
          </a:xfrm>
          <a:prstGeom prst="rect">
            <a:avLst/>
          </a:prstGeom>
        </p:spPr>
        <p:txBody>
          <a:bodyPr>
            <a:normAutofit/>
          </a:bodyPr>
          <a:lstStyle>
            <a:lvl1pPr algn="r">
              <a:defRPr sz="900" baseline="0">
                <a:solidFill>
                  <a:schemeClr val="accent4">
                    <a:lumMod val="75000"/>
                  </a:schemeClr>
                </a:solidFill>
              </a:defRPr>
            </a:lvl1pPr>
          </a:lstStyle>
          <a:p>
            <a:pPr lvl="0"/>
            <a:r>
              <a:rPr lang="en-US"/>
              <a:t>Click to edit Master text styles</a:t>
            </a:r>
          </a:p>
        </p:txBody>
      </p:sp>
      <p:sp>
        <p:nvSpPr>
          <p:cNvPr id="15" name="Slide Number Placeholder 1"/>
          <p:cNvSpPr>
            <a:spLocks noGrp="1"/>
          </p:cNvSpPr>
          <p:nvPr>
            <p:ph type="sldNum" sz="quarter" idx="56"/>
          </p:nvPr>
        </p:nvSpPr>
        <p:spPr/>
        <p:txBody>
          <a:bodyPr/>
          <a:lstStyle>
            <a:lvl1pPr>
              <a:defRPr/>
            </a:lvl1pPr>
          </a:lstStyle>
          <a:p>
            <a:pPr>
              <a:defRPr/>
            </a:pPr>
            <a:fld id="{66C06B42-B2E1-441E-945A-27247EE42038}" type="slidenum">
              <a:rPr lang="en-US" altLang="en-US"/>
              <a:pPr>
                <a:defRPr/>
              </a:pPr>
              <a:t>‹#›</a:t>
            </a:fld>
            <a:endParaRPr lang="en-US" altLang="en-US"/>
          </a:p>
        </p:txBody>
      </p:sp>
    </p:spTree>
    <p:extLst>
      <p:ext uri="{BB962C8B-B14F-4D97-AF65-F5344CB8AC3E}">
        <p14:creationId xmlns:p14="http://schemas.microsoft.com/office/powerpoint/2010/main" val="477203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524933"/>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1849967"/>
            <a:ext cx="5384800" cy="42206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849967"/>
            <a:ext cx="5384800" cy="42206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34072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ractice Grid 2">
    <p:spTree>
      <p:nvGrpSpPr>
        <p:cNvPr id="1" name=""/>
        <p:cNvGrpSpPr/>
        <p:nvPr/>
      </p:nvGrpSpPr>
      <p:grpSpPr>
        <a:xfrm>
          <a:off x="0" y="0"/>
          <a:ext cx="0" cy="0"/>
          <a:chOff x="0" y="0"/>
          <a:chExt cx="0" cy="0"/>
        </a:xfrm>
      </p:grpSpPr>
      <p:sp>
        <p:nvSpPr>
          <p:cNvPr id="11" name="TextBox 10"/>
          <p:cNvSpPr txBox="1">
            <a:spLocks noChangeArrowheads="1"/>
          </p:cNvSpPr>
          <p:nvPr userDrawn="1"/>
        </p:nvSpPr>
        <p:spPr bwMode="auto">
          <a:xfrm>
            <a:off x="7478184" y="1965326"/>
            <a:ext cx="638316" cy="280077"/>
          </a:xfrm>
          <a:prstGeom prst="rect">
            <a:avLst/>
          </a:prstGeom>
          <a:noFill/>
          <a:ln>
            <a:noFill/>
          </a:ln>
          <a:extLst>
            <a:ext uri="{909E8E84-426E-40dd-AFC4-6F175D3DCCD1}"/>
            <a:ext uri="{91240B29-F687-4f45-9708-019B960494DF}"/>
          </a:extLst>
        </p:spPr>
        <p:txBody>
          <a:bodyPr wrap="none">
            <a:spAutoFit/>
          </a:bodyPr>
          <a:lstStyle>
            <a:lvl1pPr>
              <a:defRPr>
                <a:solidFill>
                  <a:schemeClr val="tx1"/>
                </a:solidFill>
                <a:latin typeface="Franklin Gothic Book" charset="0"/>
                <a:ea typeface="ＭＳ Ｐゴシック" charset="0"/>
                <a:cs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eaLnBrk="1" hangingPunct="1">
              <a:lnSpc>
                <a:spcPts val="1363"/>
              </a:lnSpc>
              <a:defRPr/>
            </a:pPr>
            <a:r>
              <a:rPr lang="en-US">
                <a:solidFill>
                  <a:srgbClr val="59595C"/>
                </a:solidFill>
              </a:rPr>
              <a:t>(left)</a:t>
            </a:r>
          </a:p>
        </p:txBody>
      </p:sp>
      <p:sp>
        <p:nvSpPr>
          <p:cNvPr id="13" name="TextBox 12"/>
          <p:cNvSpPr txBox="1">
            <a:spLocks noChangeArrowheads="1"/>
          </p:cNvSpPr>
          <p:nvPr userDrawn="1"/>
        </p:nvSpPr>
        <p:spPr bwMode="auto">
          <a:xfrm>
            <a:off x="7478185" y="4424363"/>
            <a:ext cx="756938" cy="280077"/>
          </a:xfrm>
          <a:prstGeom prst="rect">
            <a:avLst/>
          </a:prstGeom>
          <a:noFill/>
          <a:ln>
            <a:noFill/>
          </a:ln>
          <a:extLst>
            <a:ext uri="{909E8E84-426E-40dd-AFC4-6F175D3DCCD1}"/>
            <a:ext uri="{91240B29-F687-4f45-9708-019B960494DF}"/>
          </a:extLst>
        </p:spPr>
        <p:txBody>
          <a:bodyPr wrap="none">
            <a:spAutoFit/>
          </a:bodyPr>
          <a:lstStyle>
            <a:lvl1pPr>
              <a:defRPr>
                <a:solidFill>
                  <a:schemeClr val="tx1"/>
                </a:solidFill>
                <a:latin typeface="Franklin Gothic Book" charset="0"/>
                <a:ea typeface="ＭＳ Ｐゴシック" charset="0"/>
                <a:cs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eaLnBrk="1" hangingPunct="1">
              <a:lnSpc>
                <a:spcPts val="1363"/>
              </a:lnSpc>
              <a:defRPr/>
            </a:pPr>
            <a:r>
              <a:rPr lang="en-US">
                <a:solidFill>
                  <a:srgbClr val="59595C"/>
                </a:solidFill>
              </a:rPr>
              <a:t>(right)</a:t>
            </a:r>
          </a:p>
        </p:txBody>
      </p:sp>
      <p:sp>
        <p:nvSpPr>
          <p:cNvPr id="5" name="Picture Placeholder 11"/>
          <p:cNvSpPr>
            <a:spLocks noGrp="1"/>
          </p:cNvSpPr>
          <p:nvPr>
            <p:ph type="pic" sz="quarter" idx="44"/>
          </p:nvPr>
        </p:nvSpPr>
        <p:spPr>
          <a:xfrm>
            <a:off x="4004733" y="1295398"/>
            <a:ext cx="3298152" cy="4942745"/>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0" name="Picture Placeholder 11"/>
          <p:cNvSpPr>
            <a:spLocks noGrp="1"/>
          </p:cNvSpPr>
          <p:nvPr>
            <p:ph type="pic" sz="quarter" idx="51"/>
          </p:nvPr>
        </p:nvSpPr>
        <p:spPr>
          <a:xfrm>
            <a:off x="609600" y="1295400"/>
            <a:ext cx="3344333" cy="4942742"/>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12" name="Text Placeholder 21"/>
          <p:cNvSpPr>
            <a:spLocks noGrp="1"/>
          </p:cNvSpPr>
          <p:nvPr>
            <p:ph type="body" sz="quarter" idx="55"/>
          </p:nvPr>
        </p:nvSpPr>
        <p:spPr>
          <a:xfrm>
            <a:off x="609601" y="6467088"/>
            <a:ext cx="10972800" cy="267450"/>
          </a:xfrm>
          <a:prstGeom prst="rect">
            <a:avLst/>
          </a:prstGeom>
        </p:spPr>
        <p:txBody>
          <a:bodyPr>
            <a:normAutofit/>
          </a:bodyPr>
          <a:lstStyle>
            <a:lvl1pPr algn="r">
              <a:defRPr sz="900" baseline="0">
                <a:solidFill>
                  <a:schemeClr val="accent4">
                    <a:lumMod val="7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p>
        </p:txBody>
      </p:sp>
      <p:sp>
        <p:nvSpPr>
          <p:cNvPr id="14" name="Subtitle 2"/>
          <p:cNvSpPr>
            <a:spLocks noGrp="1"/>
          </p:cNvSpPr>
          <p:nvPr>
            <p:ph type="subTitle" idx="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Click to edit Master subtitle style</a:t>
            </a:r>
          </a:p>
        </p:txBody>
      </p:sp>
      <p:sp>
        <p:nvSpPr>
          <p:cNvPr id="21" name="Text Placeholder 29"/>
          <p:cNvSpPr>
            <a:spLocks noGrp="1"/>
          </p:cNvSpPr>
          <p:nvPr>
            <p:ph type="body" sz="quarter" idx="45"/>
          </p:nvPr>
        </p:nvSpPr>
        <p:spPr>
          <a:xfrm>
            <a:off x="7477299" y="1295400"/>
            <a:ext cx="4105101" cy="669934"/>
          </a:xfrm>
          <a:prstGeom prst="rect">
            <a:avLst/>
          </a:prstGeom>
        </p:spPr>
        <p:txBody>
          <a:bodyPr/>
          <a:lstStyle>
            <a:lvl1pPr marL="0" indent="0" algn="l">
              <a:lnSpc>
                <a:spcPts val="2000"/>
              </a:lnSpc>
              <a:buNone/>
              <a:defRPr sz="2000" b="0">
                <a:solidFill>
                  <a:schemeClr val="accent2">
                    <a:lumMod val="75000"/>
                  </a:schemeClr>
                </a:solidFill>
                <a:latin typeface="Franklin Gothic Book"/>
                <a:cs typeface="Franklin Gothic Book"/>
              </a:defRPr>
            </a:lvl1pPr>
          </a:lstStyle>
          <a:p>
            <a:pPr lvl="0"/>
            <a:r>
              <a:rPr lang="en-US"/>
              <a:t>Click to edit Master text styles</a:t>
            </a:r>
          </a:p>
        </p:txBody>
      </p:sp>
      <p:sp>
        <p:nvSpPr>
          <p:cNvPr id="22" name="Text Placeholder 33"/>
          <p:cNvSpPr>
            <a:spLocks noGrp="1"/>
          </p:cNvSpPr>
          <p:nvPr>
            <p:ph type="body" sz="quarter" idx="47"/>
          </p:nvPr>
        </p:nvSpPr>
        <p:spPr>
          <a:xfrm>
            <a:off x="7477299" y="2195955"/>
            <a:ext cx="4105101" cy="1591078"/>
          </a:xfrm>
          <a:prstGeom prst="rect">
            <a:avLst/>
          </a:prstGeom>
        </p:spPr>
        <p:txBody>
          <a:bodyPr/>
          <a:lstStyle>
            <a:lvl1pPr marL="0" indent="0" algn="l">
              <a:buNone/>
              <a:defRPr sz="20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23" name="Text Placeholder 29"/>
          <p:cNvSpPr>
            <a:spLocks noGrp="1"/>
          </p:cNvSpPr>
          <p:nvPr>
            <p:ph type="body" sz="quarter" idx="48"/>
          </p:nvPr>
        </p:nvSpPr>
        <p:spPr>
          <a:xfrm>
            <a:off x="7477299" y="3787033"/>
            <a:ext cx="4105101" cy="637107"/>
          </a:xfrm>
          <a:prstGeom prst="rect">
            <a:avLst/>
          </a:prstGeom>
        </p:spPr>
        <p:txBody>
          <a:bodyPr/>
          <a:lstStyle>
            <a:lvl1pPr marL="0" indent="0" algn="l">
              <a:lnSpc>
                <a:spcPts val="2000"/>
              </a:lnSpc>
              <a:buNone/>
              <a:defRPr sz="2000" b="0">
                <a:solidFill>
                  <a:schemeClr val="accent2">
                    <a:lumMod val="75000"/>
                  </a:schemeClr>
                </a:solidFill>
                <a:latin typeface="Franklin Gothic Book"/>
                <a:cs typeface="Franklin Gothic Book"/>
              </a:defRPr>
            </a:lvl1pPr>
          </a:lstStyle>
          <a:p>
            <a:pPr lvl="0"/>
            <a:r>
              <a:rPr lang="en-US"/>
              <a:t>Click to edit Master text styles</a:t>
            </a:r>
          </a:p>
        </p:txBody>
      </p:sp>
      <p:sp>
        <p:nvSpPr>
          <p:cNvPr id="24" name="Text Placeholder 33"/>
          <p:cNvSpPr>
            <a:spLocks noGrp="1"/>
          </p:cNvSpPr>
          <p:nvPr>
            <p:ph type="body" sz="quarter" idx="50"/>
          </p:nvPr>
        </p:nvSpPr>
        <p:spPr>
          <a:xfrm>
            <a:off x="7477299" y="4653267"/>
            <a:ext cx="4105101" cy="1594088"/>
          </a:xfrm>
          <a:prstGeom prst="rect">
            <a:avLst/>
          </a:prstGeom>
        </p:spPr>
        <p:txBody>
          <a:bodyPr/>
          <a:lstStyle>
            <a:lvl1pPr marL="0" indent="0" algn="l">
              <a:buNone/>
              <a:defRPr sz="20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15" name="Slide Number Placeholder 1"/>
          <p:cNvSpPr>
            <a:spLocks noGrp="1"/>
          </p:cNvSpPr>
          <p:nvPr>
            <p:ph type="sldNum" sz="quarter" idx="56"/>
          </p:nvPr>
        </p:nvSpPr>
        <p:spPr/>
        <p:txBody>
          <a:bodyPr/>
          <a:lstStyle>
            <a:lvl1pPr>
              <a:defRPr/>
            </a:lvl1pPr>
          </a:lstStyle>
          <a:p>
            <a:pPr>
              <a:defRPr/>
            </a:pPr>
            <a:fld id="{51C34A3F-388C-40B5-AD04-03CF3FC2DD7F}" type="slidenum">
              <a:rPr lang="en-US" altLang="en-US"/>
              <a:pPr>
                <a:defRPr/>
              </a:pPr>
              <a:t>‹#›</a:t>
            </a:fld>
            <a:endParaRPr lang="en-US" altLang="en-US"/>
          </a:p>
        </p:txBody>
      </p:sp>
    </p:spTree>
    <p:extLst>
      <p:ext uri="{BB962C8B-B14F-4D97-AF65-F5344CB8AC3E}">
        <p14:creationId xmlns:p14="http://schemas.microsoft.com/office/powerpoint/2010/main" val="21022111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ractice Grid 3">
    <p:spTree>
      <p:nvGrpSpPr>
        <p:cNvPr id="1" name=""/>
        <p:cNvGrpSpPr/>
        <p:nvPr/>
      </p:nvGrpSpPr>
      <p:grpSpPr>
        <a:xfrm>
          <a:off x="0" y="0"/>
          <a:ext cx="0" cy="0"/>
          <a:chOff x="0" y="0"/>
          <a:chExt cx="0" cy="0"/>
        </a:xfrm>
      </p:grpSpPr>
      <p:sp>
        <p:nvSpPr>
          <p:cNvPr id="13" name="TextBox 12"/>
          <p:cNvSpPr txBox="1">
            <a:spLocks noChangeArrowheads="1"/>
          </p:cNvSpPr>
          <p:nvPr userDrawn="1"/>
        </p:nvSpPr>
        <p:spPr bwMode="auto">
          <a:xfrm>
            <a:off x="7478184" y="1616076"/>
            <a:ext cx="630044" cy="280077"/>
          </a:xfrm>
          <a:prstGeom prst="rect">
            <a:avLst/>
          </a:prstGeom>
          <a:noFill/>
          <a:ln>
            <a:noFill/>
          </a:ln>
          <a:extLst>
            <a:ext uri="{909E8E84-426E-40dd-AFC4-6F175D3DCCD1}"/>
            <a:ext uri="{91240B29-F687-4f45-9708-019B960494DF}"/>
          </a:extLst>
        </p:spPr>
        <p:txBody>
          <a:bodyPr wrap="none">
            <a:spAutoFit/>
          </a:bodyPr>
          <a:lstStyle>
            <a:lvl1pPr>
              <a:defRPr>
                <a:solidFill>
                  <a:schemeClr val="tx1"/>
                </a:solidFill>
                <a:latin typeface="Franklin Gothic Book" charset="0"/>
                <a:ea typeface="ＭＳ Ｐゴシック" charset="0"/>
                <a:cs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eaLnBrk="1" hangingPunct="1">
              <a:lnSpc>
                <a:spcPts val="1363"/>
              </a:lnSpc>
              <a:defRPr/>
            </a:pPr>
            <a:r>
              <a:rPr lang="en-US">
                <a:solidFill>
                  <a:srgbClr val="59595C"/>
                </a:solidFill>
              </a:rPr>
              <a:t>(top)</a:t>
            </a:r>
          </a:p>
        </p:txBody>
      </p:sp>
      <p:sp>
        <p:nvSpPr>
          <p:cNvPr id="14" name="TextBox 13"/>
          <p:cNvSpPr txBox="1">
            <a:spLocks noChangeArrowheads="1"/>
          </p:cNvSpPr>
          <p:nvPr userDrawn="1"/>
        </p:nvSpPr>
        <p:spPr bwMode="auto">
          <a:xfrm>
            <a:off x="7478184" y="3814763"/>
            <a:ext cx="1006558" cy="280077"/>
          </a:xfrm>
          <a:prstGeom prst="rect">
            <a:avLst/>
          </a:prstGeom>
          <a:noFill/>
          <a:ln>
            <a:noFill/>
          </a:ln>
          <a:extLst>
            <a:ext uri="{909E8E84-426E-40dd-AFC4-6F175D3DCCD1}"/>
            <a:ext uri="{91240B29-F687-4f45-9708-019B960494DF}"/>
          </a:extLst>
        </p:spPr>
        <p:txBody>
          <a:bodyPr wrap="none">
            <a:spAutoFit/>
          </a:bodyPr>
          <a:lstStyle>
            <a:lvl1pPr>
              <a:defRPr>
                <a:solidFill>
                  <a:schemeClr val="tx1"/>
                </a:solidFill>
                <a:latin typeface="Franklin Gothic Book" charset="0"/>
                <a:ea typeface="ＭＳ Ｐゴシック" charset="0"/>
                <a:cs typeface="ＭＳ Ｐゴシック" charset="0"/>
              </a:defRPr>
            </a:lvl1pPr>
            <a:lvl2pPr marL="742950" indent="-285750">
              <a:defRPr>
                <a:solidFill>
                  <a:schemeClr val="tx1"/>
                </a:solidFill>
                <a:latin typeface="Franklin Gothic Book" charset="0"/>
                <a:ea typeface="ＭＳ Ｐゴシック" charset="0"/>
              </a:defRPr>
            </a:lvl2pPr>
            <a:lvl3pPr marL="1143000" indent="-228600">
              <a:defRPr>
                <a:solidFill>
                  <a:schemeClr val="tx1"/>
                </a:solidFill>
                <a:latin typeface="Franklin Gothic Book" charset="0"/>
                <a:ea typeface="ＭＳ Ｐゴシック" charset="0"/>
              </a:defRPr>
            </a:lvl3pPr>
            <a:lvl4pPr marL="1600200" indent="-228600">
              <a:defRPr>
                <a:solidFill>
                  <a:schemeClr val="tx1"/>
                </a:solidFill>
                <a:latin typeface="Franklin Gothic Book" charset="0"/>
                <a:ea typeface="ＭＳ Ｐゴシック" charset="0"/>
              </a:defRPr>
            </a:lvl4pPr>
            <a:lvl5pPr marL="2057400" indent="-228600">
              <a:defRPr>
                <a:solidFill>
                  <a:schemeClr val="tx1"/>
                </a:solidFill>
                <a:latin typeface="Franklin Gothic Book" charset="0"/>
                <a:ea typeface="ＭＳ Ｐゴシック" charset="0"/>
              </a:defRPr>
            </a:lvl5pPr>
            <a:lvl6pPr marL="2514600" indent="-228600" fontAlgn="base">
              <a:spcBef>
                <a:spcPct val="0"/>
              </a:spcBef>
              <a:spcAft>
                <a:spcPct val="0"/>
              </a:spcAft>
              <a:defRPr>
                <a:solidFill>
                  <a:schemeClr val="tx1"/>
                </a:solidFill>
                <a:latin typeface="Franklin Gothic Book" charset="0"/>
                <a:ea typeface="ＭＳ Ｐゴシック" charset="0"/>
              </a:defRPr>
            </a:lvl6pPr>
            <a:lvl7pPr marL="2971800" indent="-228600" fontAlgn="base">
              <a:spcBef>
                <a:spcPct val="0"/>
              </a:spcBef>
              <a:spcAft>
                <a:spcPct val="0"/>
              </a:spcAft>
              <a:defRPr>
                <a:solidFill>
                  <a:schemeClr val="tx1"/>
                </a:solidFill>
                <a:latin typeface="Franklin Gothic Book" charset="0"/>
                <a:ea typeface="ＭＳ Ｐゴシック" charset="0"/>
              </a:defRPr>
            </a:lvl7pPr>
            <a:lvl8pPr marL="3429000" indent="-228600" fontAlgn="base">
              <a:spcBef>
                <a:spcPct val="0"/>
              </a:spcBef>
              <a:spcAft>
                <a:spcPct val="0"/>
              </a:spcAft>
              <a:defRPr>
                <a:solidFill>
                  <a:schemeClr val="tx1"/>
                </a:solidFill>
                <a:latin typeface="Franklin Gothic Book" charset="0"/>
                <a:ea typeface="ＭＳ Ｐゴシック" charset="0"/>
              </a:defRPr>
            </a:lvl8pPr>
            <a:lvl9pPr marL="3886200" indent="-228600" fontAlgn="base">
              <a:spcBef>
                <a:spcPct val="0"/>
              </a:spcBef>
              <a:spcAft>
                <a:spcPct val="0"/>
              </a:spcAft>
              <a:defRPr>
                <a:solidFill>
                  <a:schemeClr val="tx1"/>
                </a:solidFill>
                <a:latin typeface="Franklin Gothic Book" charset="0"/>
                <a:ea typeface="ＭＳ Ｐゴシック" charset="0"/>
              </a:defRPr>
            </a:lvl9pPr>
          </a:lstStyle>
          <a:p>
            <a:pPr eaLnBrk="1" hangingPunct="1">
              <a:lnSpc>
                <a:spcPts val="1363"/>
              </a:lnSpc>
              <a:defRPr/>
            </a:pPr>
            <a:r>
              <a:rPr lang="en-US">
                <a:solidFill>
                  <a:srgbClr val="59595C"/>
                </a:solidFill>
              </a:rPr>
              <a:t>(bottom)</a:t>
            </a:r>
          </a:p>
        </p:txBody>
      </p:sp>
      <p:sp>
        <p:nvSpPr>
          <p:cNvPr id="19" name="Picture Placeholder 11"/>
          <p:cNvSpPr>
            <a:spLocks noGrp="1"/>
          </p:cNvSpPr>
          <p:nvPr>
            <p:ph type="pic" sz="quarter" idx="41"/>
          </p:nvPr>
        </p:nvSpPr>
        <p:spPr>
          <a:xfrm>
            <a:off x="2260600" y="1295400"/>
            <a:ext cx="5042285" cy="2157730"/>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1" name="Picture Placeholder 11"/>
          <p:cNvSpPr>
            <a:spLocks noGrp="1"/>
          </p:cNvSpPr>
          <p:nvPr>
            <p:ph type="pic" sz="quarter" idx="43"/>
          </p:nvPr>
        </p:nvSpPr>
        <p:spPr>
          <a:xfrm>
            <a:off x="2260601" y="3489575"/>
            <a:ext cx="1888184" cy="2748569"/>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2" name="Picture Placeholder 11"/>
          <p:cNvSpPr>
            <a:spLocks noGrp="1"/>
          </p:cNvSpPr>
          <p:nvPr>
            <p:ph type="pic" sz="quarter" idx="44"/>
          </p:nvPr>
        </p:nvSpPr>
        <p:spPr>
          <a:xfrm>
            <a:off x="4199467" y="3490005"/>
            <a:ext cx="3103419" cy="274813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0" name="Picture Placeholder 11"/>
          <p:cNvSpPr>
            <a:spLocks noGrp="1"/>
          </p:cNvSpPr>
          <p:nvPr>
            <p:ph type="pic" sz="quarter" idx="52"/>
          </p:nvPr>
        </p:nvSpPr>
        <p:spPr>
          <a:xfrm>
            <a:off x="609601" y="1295401"/>
            <a:ext cx="1603828" cy="680063"/>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0" name="Text Placeholder 21"/>
          <p:cNvSpPr>
            <a:spLocks noGrp="1"/>
          </p:cNvSpPr>
          <p:nvPr>
            <p:ph type="body" sz="quarter" idx="55"/>
          </p:nvPr>
        </p:nvSpPr>
        <p:spPr>
          <a:xfrm>
            <a:off x="609601" y="6467088"/>
            <a:ext cx="10972800"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16" name="Text Placeholder 29"/>
          <p:cNvSpPr>
            <a:spLocks noGrp="1"/>
          </p:cNvSpPr>
          <p:nvPr>
            <p:ph type="body" sz="quarter" idx="45"/>
          </p:nvPr>
        </p:nvSpPr>
        <p:spPr>
          <a:xfrm>
            <a:off x="7477299" y="1295400"/>
            <a:ext cx="4105101" cy="297882"/>
          </a:xfrm>
          <a:prstGeom prst="rect">
            <a:avLst/>
          </a:prstGeom>
        </p:spPr>
        <p:txBody>
          <a:bodyPr/>
          <a:lstStyle>
            <a:lvl1pPr marL="0" indent="0" algn="l">
              <a:lnSpc>
                <a:spcPts val="2000"/>
              </a:lnSpc>
              <a:buNone/>
              <a:defRPr sz="2000" b="0">
                <a:solidFill>
                  <a:schemeClr val="accent2">
                    <a:lumMod val="75000"/>
                  </a:schemeClr>
                </a:solidFill>
                <a:latin typeface="Franklin Gothic Book"/>
                <a:cs typeface="Franklin Gothic Book"/>
              </a:defRPr>
            </a:lvl1pPr>
          </a:lstStyle>
          <a:p>
            <a:pPr lvl="0"/>
            <a:r>
              <a:rPr lang="en-US"/>
              <a:t>Click to edit Master text styles</a:t>
            </a:r>
          </a:p>
        </p:txBody>
      </p:sp>
      <p:sp>
        <p:nvSpPr>
          <p:cNvPr id="17" name="Text Placeholder 33"/>
          <p:cNvSpPr>
            <a:spLocks noGrp="1"/>
          </p:cNvSpPr>
          <p:nvPr>
            <p:ph type="body" sz="quarter" idx="47"/>
          </p:nvPr>
        </p:nvSpPr>
        <p:spPr>
          <a:xfrm>
            <a:off x="7477299" y="1846993"/>
            <a:ext cx="4105101" cy="1591078"/>
          </a:xfrm>
          <a:prstGeom prst="rect">
            <a:avLst/>
          </a:prstGeom>
        </p:spPr>
        <p:txBody>
          <a:bodyPr/>
          <a:lstStyle>
            <a:lvl1pPr marL="0" indent="0" algn="l">
              <a:buNone/>
              <a:defRPr sz="20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18" name="Text Placeholder 29"/>
          <p:cNvSpPr>
            <a:spLocks noGrp="1"/>
          </p:cNvSpPr>
          <p:nvPr>
            <p:ph type="body" sz="quarter" idx="48"/>
          </p:nvPr>
        </p:nvSpPr>
        <p:spPr>
          <a:xfrm>
            <a:off x="7477299" y="3492489"/>
            <a:ext cx="4105101" cy="297882"/>
          </a:xfrm>
          <a:prstGeom prst="rect">
            <a:avLst/>
          </a:prstGeom>
        </p:spPr>
        <p:txBody>
          <a:bodyPr/>
          <a:lstStyle>
            <a:lvl1pPr marL="0" indent="0" algn="l">
              <a:lnSpc>
                <a:spcPts val="2000"/>
              </a:lnSpc>
              <a:buNone/>
              <a:defRPr sz="2000" b="0">
                <a:solidFill>
                  <a:schemeClr val="accent2">
                    <a:lumMod val="75000"/>
                  </a:schemeClr>
                </a:solidFill>
                <a:latin typeface="Franklin Gothic Book"/>
                <a:cs typeface="Franklin Gothic Book"/>
              </a:defRPr>
            </a:lvl1pPr>
          </a:lstStyle>
          <a:p>
            <a:pPr lvl="0"/>
            <a:r>
              <a:rPr lang="en-US"/>
              <a:t>Click to edit Master text styles</a:t>
            </a:r>
          </a:p>
        </p:txBody>
      </p:sp>
      <p:sp>
        <p:nvSpPr>
          <p:cNvPr id="25" name="Text Placeholder 33"/>
          <p:cNvSpPr>
            <a:spLocks noGrp="1"/>
          </p:cNvSpPr>
          <p:nvPr>
            <p:ph type="body" sz="quarter" idx="50"/>
          </p:nvPr>
        </p:nvSpPr>
        <p:spPr>
          <a:xfrm>
            <a:off x="7477299" y="4044082"/>
            <a:ext cx="4105101" cy="2204318"/>
          </a:xfrm>
          <a:prstGeom prst="rect">
            <a:avLst/>
          </a:prstGeom>
        </p:spPr>
        <p:txBody>
          <a:bodyPr/>
          <a:lstStyle>
            <a:lvl1pPr marL="0" indent="0" algn="l">
              <a:buNone/>
              <a:defRPr sz="20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31" name="Title 1"/>
          <p:cNvSpPr>
            <a:spLocks noGrp="1"/>
          </p:cNvSpPr>
          <p:nvPr>
            <p:ph type="title"/>
          </p:nvPr>
        </p:nvSpPr>
        <p:spPr>
          <a:xfrm>
            <a:off x="609600" y="183928"/>
            <a:ext cx="10972800" cy="569005"/>
          </a:xfrm>
        </p:spPr>
        <p:txBody>
          <a:bodyPr/>
          <a:lstStyle/>
          <a:p>
            <a:r>
              <a:rPr lang="en-US"/>
              <a:t>Click to edit Master title style</a:t>
            </a:r>
          </a:p>
        </p:txBody>
      </p:sp>
      <p:sp>
        <p:nvSpPr>
          <p:cNvPr id="32" name="Subtitle 2"/>
          <p:cNvSpPr>
            <a:spLocks noGrp="1"/>
          </p:cNvSpPr>
          <p:nvPr>
            <p:ph type="subTitle" idx="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Click to edit Master subtitle style</a:t>
            </a:r>
          </a:p>
        </p:txBody>
      </p:sp>
      <p:sp>
        <p:nvSpPr>
          <p:cNvPr id="15" name="Slide Number Placeholder 1"/>
          <p:cNvSpPr>
            <a:spLocks noGrp="1"/>
          </p:cNvSpPr>
          <p:nvPr>
            <p:ph type="sldNum" sz="quarter" idx="56"/>
          </p:nvPr>
        </p:nvSpPr>
        <p:spPr/>
        <p:txBody>
          <a:bodyPr/>
          <a:lstStyle>
            <a:lvl1pPr>
              <a:defRPr/>
            </a:lvl1pPr>
          </a:lstStyle>
          <a:p>
            <a:pPr>
              <a:defRPr/>
            </a:pPr>
            <a:fld id="{EC522EBD-0A2D-4FB7-AA0E-7F77FD5509C3}" type="slidenum">
              <a:rPr lang="en-US" altLang="en-US"/>
              <a:pPr>
                <a:defRPr/>
              </a:pPr>
              <a:t>‹#›</a:t>
            </a:fld>
            <a:endParaRPr lang="en-US" altLang="en-US"/>
          </a:p>
        </p:txBody>
      </p:sp>
    </p:spTree>
    <p:extLst>
      <p:ext uri="{BB962C8B-B14F-4D97-AF65-F5344CB8AC3E}">
        <p14:creationId xmlns:p14="http://schemas.microsoft.com/office/powerpoint/2010/main" val="36830855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ractice Grid 4">
    <p:spTree>
      <p:nvGrpSpPr>
        <p:cNvPr id="1" name=""/>
        <p:cNvGrpSpPr/>
        <p:nvPr/>
      </p:nvGrpSpPr>
      <p:grpSpPr>
        <a:xfrm>
          <a:off x="0" y="0"/>
          <a:ext cx="0" cy="0"/>
          <a:chOff x="0" y="0"/>
          <a:chExt cx="0" cy="0"/>
        </a:xfrm>
      </p:grpSpPr>
      <p:sp>
        <p:nvSpPr>
          <p:cNvPr id="5" name="Picture Placeholder 11"/>
          <p:cNvSpPr>
            <a:spLocks noGrp="1"/>
          </p:cNvSpPr>
          <p:nvPr>
            <p:ph type="pic" sz="quarter" idx="44"/>
          </p:nvPr>
        </p:nvSpPr>
        <p:spPr>
          <a:xfrm>
            <a:off x="609600" y="1295398"/>
            <a:ext cx="6693285" cy="4942745"/>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10" name="Text Placeholder 21"/>
          <p:cNvSpPr>
            <a:spLocks noGrp="1"/>
          </p:cNvSpPr>
          <p:nvPr>
            <p:ph type="body" sz="quarter" idx="55"/>
          </p:nvPr>
        </p:nvSpPr>
        <p:spPr>
          <a:xfrm>
            <a:off x="609601" y="6467088"/>
            <a:ext cx="10972800"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12" name="Subtitle 2"/>
          <p:cNvSpPr>
            <a:spLocks noGrp="1"/>
          </p:cNvSpPr>
          <p:nvPr>
            <p:ph type="subTitle" idx="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Click to edit Master subtitle style</a:t>
            </a:r>
          </a:p>
        </p:txBody>
      </p:sp>
      <p:sp>
        <p:nvSpPr>
          <p:cNvPr id="11" name="Text Placeholder 5"/>
          <p:cNvSpPr>
            <a:spLocks noGrp="1"/>
          </p:cNvSpPr>
          <p:nvPr>
            <p:ph type="body" sz="quarter" idx="54"/>
          </p:nvPr>
        </p:nvSpPr>
        <p:spPr>
          <a:xfrm>
            <a:off x="7485766" y="1295399"/>
            <a:ext cx="4096636" cy="754744"/>
          </a:xfrm>
          <a:prstGeom prst="rect">
            <a:avLst/>
          </a:prstGeom>
        </p:spPr>
        <p:txBody>
          <a:bodyPr/>
          <a:lstStyle>
            <a:lvl1pPr algn="l">
              <a:defRPr sz="2000" b="0" baseline="0">
                <a:solidFill>
                  <a:schemeClr val="accent2">
                    <a:lumMod val="75000"/>
                  </a:schemeClr>
                </a:solidFill>
              </a:defRPr>
            </a:lvl1pPr>
          </a:lstStyle>
          <a:p>
            <a:pPr lvl="0"/>
            <a:r>
              <a:rPr lang="en-US"/>
              <a:t>Click to edit Master text styles</a:t>
            </a:r>
          </a:p>
        </p:txBody>
      </p:sp>
      <p:sp>
        <p:nvSpPr>
          <p:cNvPr id="13" name="Text Placeholder 33"/>
          <p:cNvSpPr>
            <a:spLocks noGrp="1"/>
          </p:cNvSpPr>
          <p:nvPr>
            <p:ph type="body" sz="quarter" idx="56"/>
          </p:nvPr>
        </p:nvSpPr>
        <p:spPr>
          <a:xfrm>
            <a:off x="7485766" y="2050143"/>
            <a:ext cx="4096636" cy="4187998"/>
          </a:xfrm>
          <a:prstGeom prst="rect">
            <a:avLst/>
          </a:prstGeom>
        </p:spPr>
        <p:txBody>
          <a:bodyPr/>
          <a:lstStyle>
            <a:lvl1pPr marL="0" indent="0" algn="l">
              <a:buNone/>
              <a:defRPr sz="20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16" name="Title 1"/>
          <p:cNvSpPr>
            <a:spLocks noGrp="1"/>
          </p:cNvSpPr>
          <p:nvPr>
            <p:ph type="title"/>
          </p:nvPr>
        </p:nvSpPr>
        <p:spPr>
          <a:xfrm>
            <a:off x="609600" y="183928"/>
            <a:ext cx="10972800" cy="569005"/>
          </a:xfrm>
        </p:spPr>
        <p:txBody>
          <a:bodyPr/>
          <a:lstStyle/>
          <a:p>
            <a:r>
              <a:rPr lang="en-US"/>
              <a:t>Click to edit Master title style</a:t>
            </a:r>
          </a:p>
        </p:txBody>
      </p:sp>
      <p:sp>
        <p:nvSpPr>
          <p:cNvPr id="8" name="Slide Number Placeholder 1"/>
          <p:cNvSpPr>
            <a:spLocks noGrp="1"/>
          </p:cNvSpPr>
          <p:nvPr>
            <p:ph type="sldNum" sz="quarter" idx="57"/>
          </p:nvPr>
        </p:nvSpPr>
        <p:spPr/>
        <p:txBody>
          <a:bodyPr/>
          <a:lstStyle>
            <a:lvl1pPr>
              <a:defRPr/>
            </a:lvl1pPr>
          </a:lstStyle>
          <a:p>
            <a:pPr>
              <a:defRPr/>
            </a:pPr>
            <a:fld id="{F2A21B83-6658-4926-92EB-A8CE86994997}" type="slidenum">
              <a:rPr lang="en-US" altLang="en-US"/>
              <a:pPr>
                <a:defRPr/>
              </a:pPr>
              <a:t>‹#›</a:t>
            </a:fld>
            <a:endParaRPr lang="en-US" altLang="en-US"/>
          </a:p>
        </p:txBody>
      </p:sp>
    </p:spTree>
    <p:extLst>
      <p:ext uri="{BB962C8B-B14F-4D97-AF65-F5344CB8AC3E}">
        <p14:creationId xmlns:p14="http://schemas.microsoft.com/office/powerpoint/2010/main" val="9897823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ractice Grid 5">
    <p:spTree>
      <p:nvGrpSpPr>
        <p:cNvPr id="1" name=""/>
        <p:cNvGrpSpPr/>
        <p:nvPr/>
      </p:nvGrpSpPr>
      <p:grpSpPr>
        <a:xfrm>
          <a:off x="0" y="0"/>
          <a:ext cx="0" cy="0"/>
          <a:chOff x="0" y="0"/>
          <a:chExt cx="0" cy="0"/>
        </a:xfrm>
      </p:grpSpPr>
      <p:sp>
        <p:nvSpPr>
          <p:cNvPr id="4" name="Picture Placeholder 11"/>
          <p:cNvSpPr>
            <a:spLocks noGrp="1"/>
          </p:cNvSpPr>
          <p:nvPr>
            <p:ph type="pic" sz="quarter" idx="37"/>
          </p:nvPr>
        </p:nvSpPr>
        <p:spPr>
          <a:xfrm>
            <a:off x="609601" y="1295402"/>
            <a:ext cx="1596847" cy="2437455"/>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5" name="Picture Placeholder 11"/>
          <p:cNvSpPr>
            <a:spLocks noGrp="1"/>
          </p:cNvSpPr>
          <p:nvPr>
            <p:ph type="pic" sz="quarter" idx="41"/>
          </p:nvPr>
        </p:nvSpPr>
        <p:spPr>
          <a:xfrm>
            <a:off x="2261811" y="1295400"/>
            <a:ext cx="5041075" cy="4942743"/>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15" name="Text Placeholder 21"/>
          <p:cNvSpPr>
            <a:spLocks noGrp="1"/>
          </p:cNvSpPr>
          <p:nvPr>
            <p:ph type="body" sz="quarter" idx="55"/>
          </p:nvPr>
        </p:nvSpPr>
        <p:spPr>
          <a:xfrm>
            <a:off x="609601" y="6467088"/>
            <a:ext cx="10972800"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16" name="Subtitle 2"/>
          <p:cNvSpPr>
            <a:spLocks noGrp="1"/>
          </p:cNvSpPr>
          <p:nvPr>
            <p:ph type="subTitle" idx="1"/>
          </p:nvPr>
        </p:nvSpPr>
        <p:spPr>
          <a:xfrm>
            <a:off x="609600" y="646122"/>
            <a:ext cx="10972800" cy="487808"/>
          </a:xfrm>
          <a:prstGeom prst="rect">
            <a:avLst/>
          </a:prstGeom>
        </p:spPr>
        <p:txBody>
          <a:bodyPr>
            <a:normAutofit/>
          </a:bodyPr>
          <a:lstStyle>
            <a:lvl1pPr algn="l">
              <a:defRPr sz="2000">
                <a:solidFill>
                  <a:schemeClr val="accent2"/>
                </a:solidFill>
                <a:latin typeface="+mj-lt"/>
              </a:defRPr>
            </a:lvl1pPr>
          </a:lstStyle>
          <a:p>
            <a:r>
              <a:rPr lang="en-US"/>
              <a:t>Click to edit Master subtitle style</a:t>
            </a:r>
          </a:p>
        </p:txBody>
      </p:sp>
      <p:sp>
        <p:nvSpPr>
          <p:cNvPr id="9" name="Text Placeholder 5"/>
          <p:cNvSpPr>
            <a:spLocks noGrp="1"/>
          </p:cNvSpPr>
          <p:nvPr>
            <p:ph type="body" sz="quarter" idx="54"/>
          </p:nvPr>
        </p:nvSpPr>
        <p:spPr>
          <a:xfrm>
            <a:off x="7485766" y="1295399"/>
            <a:ext cx="4096636" cy="464458"/>
          </a:xfrm>
          <a:prstGeom prst="rect">
            <a:avLst/>
          </a:prstGeom>
        </p:spPr>
        <p:txBody>
          <a:bodyPr/>
          <a:lstStyle>
            <a:lvl1pPr algn="l">
              <a:defRPr sz="2000" b="0" baseline="0">
                <a:solidFill>
                  <a:schemeClr val="accent2">
                    <a:lumMod val="75000"/>
                  </a:schemeClr>
                </a:solidFill>
              </a:defRPr>
            </a:lvl1pPr>
          </a:lstStyle>
          <a:p>
            <a:pPr lvl="0"/>
            <a:r>
              <a:rPr lang="en-US"/>
              <a:t>Click to edit Master text styles</a:t>
            </a:r>
          </a:p>
        </p:txBody>
      </p:sp>
      <p:sp>
        <p:nvSpPr>
          <p:cNvPr id="10" name="Text Placeholder 33"/>
          <p:cNvSpPr>
            <a:spLocks noGrp="1"/>
          </p:cNvSpPr>
          <p:nvPr>
            <p:ph type="body" sz="quarter" idx="56"/>
          </p:nvPr>
        </p:nvSpPr>
        <p:spPr>
          <a:xfrm>
            <a:off x="7485766" y="1759857"/>
            <a:ext cx="4096636" cy="4478284"/>
          </a:xfrm>
          <a:prstGeom prst="rect">
            <a:avLst/>
          </a:prstGeom>
        </p:spPr>
        <p:txBody>
          <a:bodyPr/>
          <a:lstStyle>
            <a:lvl1pPr marL="0" indent="0" algn="l">
              <a:buNone/>
              <a:defRPr sz="20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17" name="Title 1"/>
          <p:cNvSpPr>
            <a:spLocks noGrp="1"/>
          </p:cNvSpPr>
          <p:nvPr>
            <p:ph type="title"/>
          </p:nvPr>
        </p:nvSpPr>
        <p:spPr>
          <a:xfrm>
            <a:off x="609600" y="183928"/>
            <a:ext cx="10972800" cy="569005"/>
          </a:xfrm>
        </p:spPr>
        <p:txBody>
          <a:bodyPr/>
          <a:lstStyle/>
          <a:p>
            <a:r>
              <a:rPr lang="en-US"/>
              <a:t>Click to edit Master title style</a:t>
            </a:r>
          </a:p>
        </p:txBody>
      </p:sp>
      <p:sp>
        <p:nvSpPr>
          <p:cNvPr id="11" name="Slide Number Placeholder 1"/>
          <p:cNvSpPr>
            <a:spLocks noGrp="1"/>
          </p:cNvSpPr>
          <p:nvPr>
            <p:ph type="sldNum" sz="quarter" idx="57"/>
          </p:nvPr>
        </p:nvSpPr>
        <p:spPr/>
        <p:txBody>
          <a:bodyPr/>
          <a:lstStyle>
            <a:lvl1pPr>
              <a:defRPr/>
            </a:lvl1pPr>
          </a:lstStyle>
          <a:p>
            <a:pPr>
              <a:defRPr/>
            </a:pPr>
            <a:fld id="{1144054C-5B07-4C59-80D9-97BE0F49098B}" type="slidenum">
              <a:rPr lang="en-US" altLang="en-US"/>
              <a:pPr>
                <a:defRPr/>
              </a:pPr>
              <a:t>‹#›</a:t>
            </a:fld>
            <a:endParaRPr lang="en-US" altLang="en-US"/>
          </a:p>
        </p:txBody>
      </p:sp>
    </p:spTree>
    <p:extLst>
      <p:ext uri="{BB962C8B-B14F-4D97-AF65-F5344CB8AC3E}">
        <p14:creationId xmlns:p14="http://schemas.microsoft.com/office/powerpoint/2010/main" val="35829600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ractice Grid 6 (bullets)">
    <p:spTree>
      <p:nvGrpSpPr>
        <p:cNvPr id="1" name=""/>
        <p:cNvGrpSpPr/>
        <p:nvPr/>
      </p:nvGrpSpPr>
      <p:grpSpPr>
        <a:xfrm>
          <a:off x="0" y="0"/>
          <a:ext cx="0" cy="0"/>
          <a:chOff x="0" y="0"/>
          <a:chExt cx="0" cy="0"/>
        </a:xfrm>
      </p:grpSpPr>
      <p:sp>
        <p:nvSpPr>
          <p:cNvPr id="6" name="Picture Placeholder 11"/>
          <p:cNvSpPr>
            <a:spLocks noGrp="1"/>
          </p:cNvSpPr>
          <p:nvPr>
            <p:ph type="pic" sz="quarter" idx="44"/>
          </p:nvPr>
        </p:nvSpPr>
        <p:spPr>
          <a:xfrm>
            <a:off x="3302001" y="1295398"/>
            <a:ext cx="4000884" cy="4942744"/>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2" name="Picture Placeholder 11"/>
          <p:cNvSpPr>
            <a:spLocks noGrp="1"/>
          </p:cNvSpPr>
          <p:nvPr>
            <p:ph type="pic" sz="quarter" idx="66"/>
          </p:nvPr>
        </p:nvSpPr>
        <p:spPr>
          <a:xfrm>
            <a:off x="609602" y="4610098"/>
            <a:ext cx="2641599" cy="1628045"/>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3" name="Picture Placeholder 11"/>
          <p:cNvSpPr>
            <a:spLocks noGrp="1"/>
          </p:cNvSpPr>
          <p:nvPr>
            <p:ph type="pic" sz="quarter" idx="67"/>
          </p:nvPr>
        </p:nvSpPr>
        <p:spPr>
          <a:xfrm>
            <a:off x="609602" y="2940048"/>
            <a:ext cx="2641599" cy="1631953"/>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44" name="Picture Placeholder 11"/>
          <p:cNvSpPr>
            <a:spLocks noGrp="1"/>
          </p:cNvSpPr>
          <p:nvPr>
            <p:ph type="pic" sz="quarter" idx="68"/>
          </p:nvPr>
        </p:nvSpPr>
        <p:spPr>
          <a:xfrm>
            <a:off x="609602" y="1295398"/>
            <a:ext cx="2641599" cy="1612902"/>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12" name="Text Placeholder 21"/>
          <p:cNvSpPr>
            <a:spLocks noGrp="1"/>
          </p:cNvSpPr>
          <p:nvPr>
            <p:ph type="body" sz="quarter" idx="55"/>
          </p:nvPr>
        </p:nvSpPr>
        <p:spPr>
          <a:xfrm>
            <a:off x="609601" y="6467088"/>
            <a:ext cx="10972800"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14" name="Subtitle 2"/>
          <p:cNvSpPr>
            <a:spLocks noGrp="1"/>
          </p:cNvSpPr>
          <p:nvPr>
            <p:ph type="subTitle" idx="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Click to edit Master subtitle style</a:t>
            </a:r>
          </a:p>
        </p:txBody>
      </p:sp>
      <p:sp>
        <p:nvSpPr>
          <p:cNvPr id="11" name="Text Placeholder 33"/>
          <p:cNvSpPr>
            <a:spLocks noGrp="1"/>
          </p:cNvSpPr>
          <p:nvPr>
            <p:ph type="body" sz="quarter" idx="56"/>
          </p:nvPr>
        </p:nvSpPr>
        <p:spPr>
          <a:xfrm>
            <a:off x="7485766" y="1295399"/>
            <a:ext cx="4096636" cy="4942743"/>
          </a:xfrm>
          <a:prstGeom prst="rect">
            <a:avLst/>
          </a:prstGeom>
        </p:spPr>
        <p:txBody>
          <a:bodyPr/>
          <a:lstStyle>
            <a:lvl1pPr marL="342900" indent="-342900" algn="l">
              <a:buFont typeface="Wingdings" charset="2"/>
              <a:buChar char="§"/>
              <a:defRPr sz="20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13" name="Title 1"/>
          <p:cNvSpPr>
            <a:spLocks noGrp="1"/>
          </p:cNvSpPr>
          <p:nvPr>
            <p:ph type="title"/>
          </p:nvPr>
        </p:nvSpPr>
        <p:spPr>
          <a:xfrm>
            <a:off x="609600" y="183928"/>
            <a:ext cx="10972800" cy="569005"/>
          </a:xfrm>
        </p:spPr>
        <p:txBody>
          <a:bodyPr/>
          <a:lstStyle/>
          <a:p>
            <a:r>
              <a:rPr lang="en-US"/>
              <a:t>Click to edit Master title style</a:t>
            </a:r>
          </a:p>
        </p:txBody>
      </p:sp>
      <p:sp>
        <p:nvSpPr>
          <p:cNvPr id="10" name="Slide Number Placeholder 1"/>
          <p:cNvSpPr>
            <a:spLocks noGrp="1"/>
          </p:cNvSpPr>
          <p:nvPr>
            <p:ph type="sldNum" sz="quarter" idx="69"/>
          </p:nvPr>
        </p:nvSpPr>
        <p:spPr/>
        <p:txBody>
          <a:bodyPr/>
          <a:lstStyle>
            <a:lvl1pPr>
              <a:defRPr/>
            </a:lvl1pPr>
          </a:lstStyle>
          <a:p>
            <a:pPr>
              <a:defRPr/>
            </a:pPr>
            <a:fld id="{EFABF990-4CC4-47C3-99B8-7BAF7362FA6B}" type="slidenum">
              <a:rPr lang="en-US" altLang="en-US"/>
              <a:pPr>
                <a:defRPr/>
              </a:pPr>
              <a:t>‹#›</a:t>
            </a:fld>
            <a:endParaRPr lang="en-US" altLang="en-US"/>
          </a:p>
        </p:txBody>
      </p:sp>
    </p:spTree>
    <p:extLst>
      <p:ext uri="{BB962C8B-B14F-4D97-AF65-F5344CB8AC3E}">
        <p14:creationId xmlns:p14="http://schemas.microsoft.com/office/powerpoint/2010/main" val="35138560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ractice Grid 7 (bullets)">
    <p:spTree>
      <p:nvGrpSpPr>
        <p:cNvPr id="1" name=""/>
        <p:cNvGrpSpPr/>
        <p:nvPr/>
      </p:nvGrpSpPr>
      <p:grpSpPr>
        <a:xfrm>
          <a:off x="0" y="0"/>
          <a:ext cx="0" cy="0"/>
          <a:chOff x="0" y="0"/>
          <a:chExt cx="0" cy="0"/>
        </a:xfrm>
      </p:grpSpPr>
      <p:sp>
        <p:nvSpPr>
          <p:cNvPr id="4" name="Picture Placeholder 11"/>
          <p:cNvSpPr>
            <a:spLocks noGrp="1"/>
          </p:cNvSpPr>
          <p:nvPr>
            <p:ph type="pic" sz="quarter" idx="44"/>
          </p:nvPr>
        </p:nvSpPr>
        <p:spPr>
          <a:xfrm>
            <a:off x="3302000" y="1295398"/>
            <a:ext cx="4000885" cy="4416598"/>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12" name="Picture Placeholder 11"/>
          <p:cNvSpPr>
            <a:spLocks noGrp="1"/>
          </p:cNvSpPr>
          <p:nvPr>
            <p:ph type="pic" sz="quarter" idx="53"/>
          </p:nvPr>
        </p:nvSpPr>
        <p:spPr>
          <a:xfrm>
            <a:off x="609600" y="3517900"/>
            <a:ext cx="2641600" cy="2194096"/>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13" name="Picture Placeholder 11"/>
          <p:cNvSpPr>
            <a:spLocks noGrp="1"/>
          </p:cNvSpPr>
          <p:nvPr>
            <p:ph type="pic" sz="quarter" idx="54"/>
          </p:nvPr>
        </p:nvSpPr>
        <p:spPr>
          <a:xfrm>
            <a:off x="609600" y="1295400"/>
            <a:ext cx="2641600" cy="2184400"/>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15" name="Text Placeholder 21"/>
          <p:cNvSpPr>
            <a:spLocks noGrp="1"/>
          </p:cNvSpPr>
          <p:nvPr>
            <p:ph type="body" sz="quarter" idx="55"/>
          </p:nvPr>
        </p:nvSpPr>
        <p:spPr>
          <a:xfrm>
            <a:off x="609601" y="6467088"/>
            <a:ext cx="10972800"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17" name="Subtitle 2"/>
          <p:cNvSpPr>
            <a:spLocks noGrp="1"/>
          </p:cNvSpPr>
          <p:nvPr>
            <p:ph type="subTitle" idx="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Click to edit Master subtitle style</a:t>
            </a:r>
          </a:p>
        </p:txBody>
      </p:sp>
      <p:sp>
        <p:nvSpPr>
          <p:cNvPr id="14" name="Text Placeholder 5"/>
          <p:cNvSpPr>
            <a:spLocks noGrp="1"/>
          </p:cNvSpPr>
          <p:nvPr>
            <p:ph type="body" sz="quarter" idx="56"/>
          </p:nvPr>
        </p:nvSpPr>
        <p:spPr>
          <a:xfrm>
            <a:off x="7485766" y="1295399"/>
            <a:ext cx="4096636" cy="437244"/>
          </a:xfrm>
          <a:prstGeom prst="rect">
            <a:avLst/>
          </a:prstGeom>
        </p:spPr>
        <p:txBody>
          <a:bodyPr/>
          <a:lstStyle>
            <a:lvl1pPr algn="l">
              <a:defRPr sz="2000" b="0" baseline="0">
                <a:solidFill>
                  <a:schemeClr val="accent2">
                    <a:lumMod val="75000"/>
                  </a:schemeClr>
                </a:solidFill>
              </a:defRPr>
            </a:lvl1pPr>
          </a:lstStyle>
          <a:p>
            <a:pPr lvl="0"/>
            <a:r>
              <a:rPr lang="en-US"/>
              <a:t>Click to edit Master text styles</a:t>
            </a:r>
          </a:p>
        </p:txBody>
      </p:sp>
      <p:sp>
        <p:nvSpPr>
          <p:cNvPr id="16" name="Text Placeholder 33"/>
          <p:cNvSpPr>
            <a:spLocks noGrp="1"/>
          </p:cNvSpPr>
          <p:nvPr>
            <p:ph type="body" sz="quarter" idx="57"/>
          </p:nvPr>
        </p:nvSpPr>
        <p:spPr>
          <a:xfrm>
            <a:off x="7485766" y="1732644"/>
            <a:ext cx="4096636" cy="3979353"/>
          </a:xfrm>
          <a:prstGeom prst="rect">
            <a:avLst/>
          </a:prstGeom>
        </p:spPr>
        <p:txBody>
          <a:bodyPr/>
          <a:lstStyle>
            <a:lvl1pPr marL="342900" indent="-342900" algn="l">
              <a:buFont typeface="Wingdings" charset="2"/>
              <a:buChar char="§"/>
              <a:defRPr sz="20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21" name="Title 1"/>
          <p:cNvSpPr>
            <a:spLocks noGrp="1"/>
          </p:cNvSpPr>
          <p:nvPr>
            <p:ph type="title"/>
          </p:nvPr>
        </p:nvSpPr>
        <p:spPr>
          <a:xfrm>
            <a:off x="609600" y="183928"/>
            <a:ext cx="10972800" cy="569005"/>
          </a:xfrm>
        </p:spPr>
        <p:txBody>
          <a:bodyPr/>
          <a:lstStyle/>
          <a:p>
            <a:r>
              <a:rPr lang="en-US"/>
              <a:t>Click to edit Master title style</a:t>
            </a:r>
          </a:p>
        </p:txBody>
      </p:sp>
      <p:sp>
        <p:nvSpPr>
          <p:cNvPr id="10" name="Slide Number Placeholder 1"/>
          <p:cNvSpPr>
            <a:spLocks noGrp="1"/>
          </p:cNvSpPr>
          <p:nvPr>
            <p:ph type="sldNum" sz="quarter" idx="58"/>
          </p:nvPr>
        </p:nvSpPr>
        <p:spPr/>
        <p:txBody>
          <a:bodyPr/>
          <a:lstStyle>
            <a:lvl1pPr>
              <a:defRPr/>
            </a:lvl1pPr>
          </a:lstStyle>
          <a:p>
            <a:pPr>
              <a:defRPr/>
            </a:pPr>
            <a:fld id="{1C414AE6-5C3C-4344-BCB5-F81491E38363}" type="slidenum">
              <a:rPr lang="en-US" altLang="en-US"/>
              <a:pPr>
                <a:defRPr/>
              </a:pPr>
              <a:t>‹#›</a:t>
            </a:fld>
            <a:endParaRPr lang="en-US" altLang="en-US"/>
          </a:p>
        </p:txBody>
      </p:sp>
    </p:spTree>
    <p:extLst>
      <p:ext uri="{BB962C8B-B14F-4D97-AF65-F5344CB8AC3E}">
        <p14:creationId xmlns:p14="http://schemas.microsoft.com/office/powerpoint/2010/main" val="8371992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roject Grid: LRG Image">
    <p:spTree>
      <p:nvGrpSpPr>
        <p:cNvPr id="1" name=""/>
        <p:cNvGrpSpPr/>
        <p:nvPr/>
      </p:nvGrpSpPr>
      <p:grpSpPr>
        <a:xfrm>
          <a:off x="0" y="0"/>
          <a:ext cx="0" cy="0"/>
          <a:chOff x="0" y="0"/>
          <a:chExt cx="0" cy="0"/>
        </a:xfrm>
      </p:grpSpPr>
      <p:sp>
        <p:nvSpPr>
          <p:cNvPr id="5" name="Picture Placeholder 4"/>
          <p:cNvSpPr>
            <a:spLocks noGrp="1"/>
          </p:cNvSpPr>
          <p:nvPr>
            <p:ph type="pic" sz="quarter" idx="53"/>
          </p:nvPr>
        </p:nvSpPr>
        <p:spPr>
          <a:xfrm>
            <a:off x="609600" y="1295400"/>
            <a:ext cx="10972800" cy="4942743"/>
          </a:xfrm>
          <a:prstGeom prst="rect">
            <a:avLst/>
          </a:prstGeom>
        </p:spPr>
        <p:txBody>
          <a:bodyPr rtlCol="0">
            <a:normAutofit/>
          </a:bodyPr>
          <a:lstStyle>
            <a:lvl1pPr algn="ctr">
              <a:defRPr sz="1200">
                <a:solidFill>
                  <a:schemeClr val="tx1">
                    <a:lumMod val="50000"/>
                    <a:lumOff val="50000"/>
                  </a:schemeClr>
                </a:solidFill>
              </a:defRPr>
            </a:lvl1pPr>
          </a:lstStyle>
          <a:p>
            <a:pPr lvl="0"/>
            <a:r>
              <a:rPr lang="en-US" noProof="0"/>
              <a:t>Click icon to add picture</a:t>
            </a:r>
          </a:p>
        </p:txBody>
      </p:sp>
      <p:sp>
        <p:nvSpPr>
          <p:cNvPr id="9" name="Text Placeholder 21"/>
          <p:cNvSpPr>
            <a:spLocks noGrp="1"/>
          </p:cNvSpPr>
          <p:nvPr>
            <p:ph type="body" sz="quarter" idx="55"/>
          </p:nvPr>
        </p:nvSpPr>
        <p:spPr>
          <a:xfrm>
            <a:off x="609601" y="6467088"/>
            <a:ext cx="10972800"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p>
        </p:txBody>
      </p:sp>
      <p:sp>
        <p:nvSpPr>
          <p:cNvPr id="12" name="Subtitle 2"/>
          <p:cNvSpPr>
            <a:spLocks noGrp="1"/>
          </p:cNvSpPr>
          <p:nvPr>
            <p:ph type="subTitle" idx="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Click to edit Master subtitle style</a:t>
            </a:r>
          </a:p>
        </p:txBody>
      </p:sp>
      <p:sp>
        <p:nvSpPr>
          <p:cNvPr id="6" name="Slide Number Placeholder 1"/>
          <p:cNvSpPr>
            <a:spLocks noGrp="1"/>
          </p:cNvSpPr>
          <p:nvPr>
            <p:ph type="sldNum" sz="quarter" idx="56"/>
          </p:nvPr>
        </p:nvSpPr>
        <p:spPr/>
        <p:txBody>
          <a:bodyPr/>
          <a:lstStyle>
            <a:lvl1pPr>
              <a:defRPr/>
            </a:lvl1pPr>
          </a:lstStyle>
          <a:p>
            <a:pPr>
              <a:defRPr/>
            </a:pPr>
            <a:fld id="{D8193FBA-043A-4F03-9347-C49141F15D4C}" type="slidenum">
              <a:rPr lang="en-US" altLang="en-US"/>
              <a:pPr>
                <a:defRPr/>
              </a:pPr>
              <a:t>‹#›</a:t>
            </a:fld>
            <a:endParaRPr lang="en-US" altLang="en-US"/>
          </a:p>
        </p:txBody>
      </p:sp>
    </p:spTree>
    <p:extLst>
      <p:ext uri="{BB962C8B-B14F-4D97-AF65-F5344CB8AC3E}">
        <p14:creationId xmlns:p14="http://schemas.microsoft.com/office/powerpoint/2010/main" val="912661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roject: 1 IMG / Full Specs">
    <p:spTree>
      <p:nvGrpSpPr>
        <p:cNvPr id="1" name=""/>
        <p:cNvGrpSpPr/>
        <p:nvPr/>
      </p:nvGrpSpPr>
      <p:grpSpPr>
        <a:xfrm>
          <a:off x="0" y="0"/>
          <a:ext cx="0" cy="0"/>
          <a:chOff x="0" y="0"/>
          <a:chExt cx="0" cy="0"/>
        </a:xfrm>
      </p:grpSpPr>
      <p:sp>
        <p:nvSpPr>
          <p:cNvPr id="29" name="Text Placeholder 33"/>
          <p:cNvSpPr>
            <a:spLocks noGrp="1"/>
          </p:cNvSpPr>
          <p:nvPr>
            <p:ph type="body" sz="quarter" idx="47"/>
          </p:nvPr>
        </p:nvSpPr>
        <p:spPr>
          <a:xfrm>
            <a:off x="6156960" y="1389341"/>
            <a:ext cx="1565832" cy="357905"/>
          </a:xfrm>
          <a:prstGeom prst="rect">
            <a:avLst/>
          </a:prstGeom>
        </p:spPr>
        <p:txBody>
          <a:bodyPr wrap="none">
            <a:noAutofit/>
          </a:bodyPr>
          <a:lstStyle>
            <a:lvl1pPr marL="0" indent="0" algn="l">
              <a:buNone/>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32" name="Text Placeholder 33"/>
          <p:cNvSpPr>
            <a:spLocks noGrp="1"/>
          </p:cNvSpPr>
          <p:nvPr>
            <p:ph type="body" sz="quarter" idx="55"/>
          </p:nvPr>
        </p:nvSpPr>
        <p:spPr>
          <a:xfrm>
            <a:off x="6156960" y="1753229"/>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34" name="Text Placeholder 33"/>
          <p:cNvSpPr>
            <a:spLocks noGrp="1"/>
          </p:cNvSpPr>
          <p:nvPr>
            <p:ph type="body" sz="quarter" idx="57"/>
          </p:nvPr>
        </p:nvSpPr>
        <p:spPr>
          <a:xfrm>
            <a:off x="6156960" y="2117117"/>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36" name="Text Placeholder 33"/>
          <p:cNvSpPr>
            <a:spLocks noGrp="1"/>
          </p:cNvSpPr>
          <p:nvPr>
            <p:ph type="body" sz="quarter" idx="59"/>
          </p:nvPr>
        </p:nvSpPr>
        <p:spPr>
          <a:xfrm>
            <a:off x="6156960" y="2481005"/>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38" name="Text Placeholder 33"/>
          <p:cNvSpPr>
            <a:spLocks noGrp="1"/>
          </p:cNvSpPr>
          <p:nvPr>
            <p:ph type="body" sz="quarter" idx="61"/>
          </p:nvPr>
        </p:nvSpPr>
        <p:spPr>
          <a:xfrm>
            <a:off x="6156960" y="2844893"/>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17" name="Title 1"/>
          <p:cNvSpPr>
            <a:spLocks noGrp="1"/>
          </p:cNvSpPr>
          <p:nvPr>
            <p:ph type="title"/>
          </p:nvPr>
        </p:nvSpPr>
        <p:spPr>
          <a:xfrm>
            <a:off x="6156961" y="274638"/>
            <a:ext cx="5743673" cy="497522"/>
          </a:xfrm>
          <a:prstGeom prst="rect">
            <a:avLst/>
          </a:prstGeom>
        </p:spPr>
        <p:txBody>
          <a:bodyPr>
            <a:normAutofit/>
          </a:bodyPr>
          <a:lstStyle>
            <a:lvl1pPr>
              <a:defRPr sz="2300" b="1"/>
            </a:lvl1pPr>
          </a:lstStyle>
          <a:p>
            <a:r>
              <a:rPr lang="en-US"/>
              <a:t>Click to edit Master title style</a:t>
            </a:r>
          </a:p>
        </p:txBody>
      </p:sp>
      <p:sp>
        <p:nvSpPr>
          <p:cNvPr id="16" name="Subtitle 2"/>
          <p:cNvSpPr>
            <a:spLocks noGrp="1"/>
          </p:cNvSpPr>
          <p:nvPr>
            <p:ph type="subTitle" idx="1"/>
          </p:nvPr>
        </p:nvSpPr>
        <p:spPr>
          <a:xfrm>
            <a:off x="6156962" y="633287"/>
            <a:ext cx="5425439" cy="489758"/>
          </a:xfrm>
          <a:prstGeom prst="rect">
            <a:avLst/>
          </a:prstGeom>
        </p:spPr>
        <p:txBody>
          <a:bodyPr>
            <a:normAutofit/>
          </a:bodyPr>
          <a:lstStyle>
            <a:lvl1pPr algn="l">
              <a:defRPr sz="2300" b="0">
                <a:solidFill>
                  <a:schemeClr val="accent2"/>
                </a:solidFill>
                <a:latin typeface="+mj-lt"/>
              </a:defRPr>
            </a:lvl1pPr>
          </a:lstStyle>
          <a:p>
            <a:r>
              <a:rPr lang="en-US"/>
              <a:t>Click to edit Master subtitle style</a:t>
            </a:r>
          </a:p>
        </p:txBody>
      </p:sp>
      <p:sp>
        <p:nvSpPr>
          <p:cNvPr id="18" name="Text Placeholder 33"/>
          <p:cNvSpPr>
            <a:spLocks noGrp="1"/>
          </p:cNvSpPr>
          <p:nvPr>
            <p:ph type="body" sz="quarter" idx="66"/>
          </p:nvPr>
        </p:nvSpPr>
        <p:spPr>
          <a:xfrm>
            <a:off x="6156960" y="3208781"/>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22" name="Text Placeholder 33"/>
          <p:cNvSpPr>
            <a:spLocks noGrp="1"/>
          </p:cNvSpPr>
          <p:nvPr>
            <p:ph type="body" sz="quarter" idx="68"/>
          </p:nvPr>
        </p:nvSpPr>
        <p:spPr>
          <a:xfrm>
            <a:off x="6156960" y="3572669"/>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25" name="Text Placeholder 33"/>
          <p:cNvSpPr>
            <a:spLocks noGrp="1"/>
          </p:cNvSpPr>
          <p:nvPr>
            <p:ph type="body" sz="quarter" idx="70"/>
          </p:nvPr>
        </p:nvSpPr>
        <p:spPr>
          <a:xfrm>
            <a:off x="6156960" y="3936558"/>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40" name="Text Placeholder 21"/>
          <p:cNvSpPr>
            <a:spLocks noGrp="1"/>
          </p:cNvSpPr>
          <p:nvPr>
            <p:ph type="body" sz="quarter" idx="63"/>
          </p:nvPr>
        </p:nvSpPr>
        <p:spPr>
          <a:xfrm>
            <a:off x="6177280" y="6467088"/>
            <a:ext cx="5405121"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23" name="Picture Placeholder 11"/>
          <p:cNvSpPr>
            <a:spLocks noGrp="1"/>
          </p:cNvSpPr>
          <p:nvPr>
            <p:ph type="pic" sz="quarter" idx="41"/>
          </p:nvPr>
        </p:nvSpPr>
        <p:spPr>
          <a:xfrm>
            <a:off x="0" y="0"/>
            <a:ext cx="5974080" cy="6858000"/>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7" name="Slide Number Placeholder 1"/>
          <p:cNvSpPr>
            <a:spLocks noGrp="1"/>
          </p:cNvSpPr>
          <p:nvPr>
            <p:ph type="sldNum" sz="quarter" idx="72"/>
          </p:nvPr>
        </p:nvSpPr>
        <p:spPr/>
        <p:txBody>
          <a:bodyPr/>
          <a:lstStyle>
            <a:lvl1pPr>
              <a:defRPr/>
            </a:lvl1pPr>
          </a:lstStyle>
          <a:p>
            <a:pPr>
              <a:defRPr/>
            </a:pPr>
            <a:fld id="{F376CAE8-B360-42CE-A16D-22B150F113C9}" type="slidenum">
              <a:rPr lang="en-US" altLang="en-US"/>
              <a:pPr>
                <a:defRPr/>
              </a:pPr>
              <a:t>‹#›</a:t>
            </a:fld>
            <a:endParaRPr lang="en-US" altLang="en-US"/>
          </a:p>
        </p:txBody>
      </p:sp>
    </p:spTree>
    <p:extLst>
      <p:ext uri="{BB962C8B-B14F-4D97-AF65-F5344CB8AC3E}">
        <p14:creationId xmlns:p14="http://schemas.microsoft.com/office/powerpoint/2010/main" val="10034366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roject: 2 IMGs / Full Specs">
    <p:spTree>
      <p:nvGrpSpPr>
        <p:cNvPr id="1" name=""/>
        <p:cNvGrpSpPr/>
        <p:nvPr/>
      </p:nvGrpSpPr>
      <p:grpSpPr>
        <a:xfrm>
          <a:off x="0" y="0"/>
          <a:ext cx="0" cy="0"/>
          <a:chOff x="0" y="0"/>
          <a:chExt cx="0" cy="0"/>
        </a:xfrm>
      </p:grpSpPr>
      <p:sp>
        <p:nvSpPr>
          <p:cNvPr id="40" name="Text Placeholder 21"/>
          <p:cNvSpPr>
            <a:spLocks noGrp="1"/>
          </p:cNvSpPr>
          <p:nvPr>
            <p:ph type="body" sz="quarter" idx="63"/>
          </p:nvPr>
        </p:nvSpPr>
        <p:spPr>
          <a:xfrm>
            <a:off x="6177280" y="6467088"/>
            <a:ext cx="5405121"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77" name="Title 1"/>
          <p:cNvSpPr>
            <a:spLocks noGrp="1"/>
          </p:cNvSpPr>
          <p:nvPr>
            <p:ph type="title"/>
          </p:nvPr>
        </p:nvSpPr>
        <p:spPr>
          <a:xfrm>
            <a:off x="6156961" y="274638"/>
            <a:ext cx="5743673" cy="497522"/>
          </a:xfrm>
          <a:prstGeom prst="rect">
            <a:avLst/>
          </a:prstGeom>
        </p:spPr>
        <p:txBody>
          <a:bodyPr>
            <a:normAutofit/>
          </a:bodyPr>
          <a:lstStyle>
            <a:lvl1pPr>
              <a:defRPr sz="2300" b="1"/>
            </a:lvl1pPr>
          </a:lstStyle>
          <a:p>
            <a:r>
              <a:rPr lang="en-US"/>
              <a:t>Click to edit Master title style</a:t>
            </a:r>
          </a:p>
        </p:txBody>
      </p:sp>
      <p:sp>
        <p:nvSpPr>
          <p:cNvPr id="44" name="Text Placeholder 33"/>
          <p:cNvSpPr>
            <a:spLocks noGrp="1"/>
          </p:cNvSpPr>
          <p:nvPr>
            <p:ph type="body" sz="quarter" idx="47"/>
          </p:nvPr>
        </p:nvSpPr>
        <p:spPr>
          <a:xfrm>
            <a:off x="6156960" y="1389341"/>
            <a:ext cx="1565832" cy="357905"/>
          </a:xfrm>
          <a:prstGeom prst="rect">
            <a:avLst/>
          </a:prstGeom>
        </p:spPr>
        <p:txBody>
          <a:bodyPr wrap="none">
            <a:noAutofit/>
          </a:bodyPr>
          <a:lstStyle>
            <a:lvl1pPr marL="0" indent="0" algn="l">
              <a:buNone/>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45" name="Text Placeholder 33"/>
          <p:cNvSpPr>
            <a:spLocks noGrp="1"/>
          </p:cNvSpPr>
          <p:nvPr>
            <p:ph type="body" sz="quarter" idx="54"/>
          </p:nvPr>
        </p:nvSpPr>
        <p:spPr>
          <a:xfrm>
            <a:off x="7722793" y="1389341"/>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46" name="Text Placeholder 33"/>
          <p:cNvSpPr>
            <a:spLocks noGrp="1"/>
          </p:cNvSpPr>
          <p:nvPr>
            <p:ph type="body" sz="quarter" idx="55"/>
          </p:nvPr>
        </p:nvSpPr>
        <p:spPr>
          <a:xfrm>
            <a:off x="6156960" y="1753229"/>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47" name="Text Placeholder 33"/>
          <p:cNvSpPr>
            <a:spLocks noGrp="1"/>
          </p:cNvSpPr>
          <p:nvPr>
            <p:ph type="body" sz="quarter" idx="56"/>
          </p:nvPr>
        </p:nvSpPr>
        <p:spPr>
          <a:xfrm>
            <a:off x="7722793" y="1753229"/>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48" name="Text Placeholder 33"/>
          <p:cNvSpPr>
            <a:spLocks noGrp="1"/>
          </p:cNvSpPr>
          <p:nvPr>
            <p:ph type="body" sz="quarter" idx="57"/>
          </p:nvPr>
        </p:nvSpPr>
        <p:spPr>
          <a:xfrm>
            <a:off x="6156960" y="2117117"/>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51" name="Text Placeholder 33"/>
          <p:cNvSpPr>
            <a:spLocks noGrp="1"/>
          </p:cNvSpPr>
          <p:nvPr>
            <p:ph type="body" sz="quarter" idx="58"/>
          </p:nvPr>
        </p:nvSpPr>
        <p:spPr>
          <a:xfrm>
            <a:off x="7722793" y="2117117"/>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2" name="Text Placeholder 33"/>
          <p:cNvSpPr>
            <a:spLocks noGrp="1"/>
          </p:cNvSpPr>
          <p:nvPr>
            <p:ph type="body" sz="quarter" idx="59"/>
          </p:nvPr>
        </p:nvSpPr>
        <p:spPr>
          <a:xfrm>
            <a:off x="6156960" y="2481005"/>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53" name="Text Placeholder 33"/>
          <p:cNvSpPr>
            <a:spLocks noGrp="1"/>
          </p:cNvSpPr>
          <p:nvPr>
            <p:ph type="body" sz="quarter" idx="60"/>
          </p:nvPr>
        </p:nvSpPr>
        <p:spPr>
          <a:xfrm>
            <a:off x="7722793" y="2481005"/>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4" name="Text Placeholder 33"/>
          <p:cNvSpPr>
            <a:spLocks noGrp="1"/>
          </p:cNvSpPr>
          <p:nvPr>
            <p:ph type="body" sz="quarter" idx="61"/>
          </p:nvPr>
        </p:nvSpPr>
        <p:spPr>
          <a:xfrm>
            <a:off x="6156960" y="2844893"/>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55" name="Text Placeholder 33"/>
          <p:cNvSpPr>
            <a:spLocks noGrp="1"/>
          </p:cNvSpPr>
          <p:nvPr>
            <p:ph type="body" sz="quarter" idx="62"/>
          </p:nvPr>
        </p:nvSpPr>
        <p:spPr>
          <a:xfrm>
            <a:off x="7722793" y="2844893"/>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6" name="Subtitle 2"/>
          <p:cNvSpPr>
            <a:spLocks noGrp="1"/>
          </p:cNvSpPr>
          <p:nvPr>
            <p:ph type="subTitle" idx="1"/>
          </p:nvPr>
        </p:nvSpPr>
        <p:spPr>
          <a:xfrm>
            <a:off x="6156962" y="633287"/>
            <a:ext cx="5425439" cy="489758"/>
          </a:xfrm>
          <a:prstGeom prst="rect">
            <a:avLst/>
          </a:prstGeom>
        </p:spPr>
        <p:txBody>
          <a:bodyPr>
            <a:normAutofit/>
          </a:bodyPr>
          <a:lstStyle>
            <a:lvl1pPr algn="l">
              <a:defRPr sz="2300" b="0">
                <a:solidFill>
                  <a:schemeClr val="accent2"/>
                </a:solidFill>
                <a:latin typeface="+mj-lt"/>
              </a:defRPr>
            </a:lvl1pPr>
          </a:lstStyle>
          <a:p>
            <a:r>
              <a:rPr lang="en-US"/>
              <a:t>Click to edit Master subtitle style</a:t>
            </a:r>
          </a:p>
        </p:txBody>
      </p:sp>
      <p:sp>
        <p:nvSpPr>
          <p:cNvPr id="57" name="Text Placeholder 33"/>
          <p:cNvSpPr>
            <a:spLocks noGrp="1"/>
          </p:cNvSpPr>
          <p:nvPr>
            <p:ph type="body" sz="quarter" idx="67"/>
          </p:nvPr>
        </p:nvSpPr>
        <p:spPr>
          <a:xfrm>
            <a:off x="6156960" y="3208781"/>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58" name="Text Placeholder 33"/>
          <p:cNvSpPr>
            <a:spLocks noGrp="1"/>
          </p:cNvSpPr>
          <p:nvPr>
            <p:ph type="body" sz="quarter" idx="68"/>
          </p:nvPr>
        </p:nvSpPr>
        <p:spPr>
          <a:xfrm>
            <a:off x="7722793" y="3208781"/>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9" name="Text Placeholder 33"/>
          <p:cNvSpPr>
            <a:spLocks noGrp="1"/>
          </p:cNvSpPr>
          <p:nvPr>
            <p:ph type="body" sz="quarter" idx="69"/>
          </p:nvPr>
        </p:nvSpPr>
        <p:spPr>
          <a:xfrm>
            <a:off x="6156960" y="3572669"/>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60" name="Text Placeholder 33"/>
          <p:cNvSpPr>
            <a:spLocks noGrp="1"/>
          </p:cNvSpPr>
          <p:nvPr>
            <p:ph type="body" sz="quarter" idx="70"/>
          </p:nvPr>
        </p:nvSpPr>
        <p:spPr>
          <a:xfrm>
            <a:off x="7722793" y="3572669"/>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61" name="Text Placeholder 33"/>
          <p:cNvSpPr>
            <a:spLocks noGrp="1"/>
          </p:cNvSpPr>
          <p:nvPr>
            <p:ph type="body" sz="quarter" idx="71"/>
          </p:nvPr>
        </p:nvSpPr>
        <p:spPr>
          <a:xfrm>
            <a:off x="6156960" y="3936558"/>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62" name="Text Placeholder 33"/>
          <p:cNvSpPr>
            <a:spLocks noGrp="1"/>
          </p:cNvSpPr>
          <p:nvPr>
            <p:ph type="body" sz="quarter" idx="72"/>
          </p:nvPr>
        </p:nvSpPr>
        <p:spPr>
          <a:xfrm>
            <a:off x="7722793" y="3936558"/>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26" name="Picture Placeholder 11"/>
          <p:cNvSpPr>
            <a:spLocks noGrp="1"/>
          </p:cNvSpPr>
          <p:nvPr>
            <p:ph type="pic" sz="quarter" idx="73"/>
          </p:nvPr>
        </p:nvSpPr>
        <p:spPr>
          <a:xfrm>
            <a:off x="-11067" y="0"/>
            <a:ext cx="5985147" cy="3407294"/>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7" name="Picture Placeholder 11"/>
          <p:cNvSpPr>
            <a:spLocks noGrp="1"/>
          </p:cNvSpPr>
          <p:nvPr>
            <p:ph type="pic" sz="quarter" idx="74"/>
          </p:nvPr>
        </p:nvSpPr>
        <p:spPr>
          <a:xfrm>
            <a:off x="-11067" y="3446805"/>
            <a:ext cx="5985147" cy="3411195"/>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3" name="Slide Number Placeholder 1"/>
          <p:cNvSpPr>
            <a:spLocks noGrp="1"/>
          </p:cNvSpPr>
          <p:nvPr>
            <p:ph type="sldNum" sz="quarter" idx="75"/>
          </p:nvPr>
        </p:nvSpPr>
        <p:spPr/>
        <p:txBody>
          <a:bodyPr/>
          <a:lstStyle>
            <a:lvl1pPr>
              <a:defRPr/>
            </a:lvl1pPr>
          </a:lstStyle>
          <a:p>
            <a:pPr>
              <a:defRPr/>
            </a:pPr>
            <a:fld id="{CCB22CDC-6E09-4427-B622-2BBA775B0D80}" type="slidenum">
              <a:rPr lang="en-US" altLang="en-US"/>
              <a:pPr>
                <a:defRPr/>
              </a:pPr>
              <a:t>‹#›</a:t>
            </a:fld>
            <a:endParaRPr lang="en-US" altLang="en-US"/>
          </a:p>
        </p:txBody>
      </p:sp>
    </p:spTree>
    <p:extLst>
      <p:ext uri="{BB962C8B-B14F-4D97-AF65-F5344CB8AC3E}">
        <p14:creationId xmlns:p14="http://schemas.microsoft.com/office/powerpoint/2010/main" val="35221296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roject: 3 IMGs / Full Specs">
    <p:spTree>
      <p:nvGrpSpPr>
        <p:cNvPr id="1" name=""/>
        <p:cNvGrpSpPr/>
        <p:nvPr/>
      </p:nvGrpSpPr>
      <p:grpSpPr>
        <a:xfrm>
          <a:off x="0" y="0"/>
          <a:ext cx="0" cy="0"/>
          <a:chOff x="0" y="0"/>
          <a:chExt cx="0" cy="0"/>
        </a:xfrm>
      </p:grpSpPr>
      <p:sp>
        <p:nvSpPr>
          <p:cNvPr id="41" name="Text Placeholder 21"/>
          <p:cNvSpPr>
            <a:spLocks noGrp="1"/>
          </p:cNvSpPr>
          <p:nvPr>
            <p:ph type="body" sz="quarter" idx="63"/>
          </p:nvPr>
        </p:nvSpPr>
        <p:spPr>
          <a:xfrm>
            <a:off x="6177280" y="6467088"/>
            <a:ext cx="5405121"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79" name="Title 1"/>
          <p:cNvSpPr>
            <a:spLocks noGrp="1"/>
          </p:cNvSpPr>
          <p:nvPr>
            <p:ph type="title"/>
          </p:nvPr>
        </p:nvSpPr>
        <p:spPr>
          <a:xfrm>
            <a:off x="6156961" y="274638"/>
            <a:ext cx="5743673" cy="497522"/>
          </a:xfrm>
          <a:prstGeom prst="rect">
            <a:avLst/>
          </a:prstGeom>
        </p:spPr>
        <p:txBody>
          <a:bodyPr>
            <a:normAutofit/>
          </a:bodyPr>
          <a:lstStyle>
            <a:lvl1pPr>
              <a:defRPr sz="2300" b="1"/>
            </a:lvl1pPr>
          </a:lstStyle>
          <a:p>
            <a:r>
              <a:rPr lang="en-US"/>
              <a:t>Click to edit Master title style</a:t>
            </a:r>
          </a:p>
        </p:txBody>
      </p:sp>
      <p:sp>
        <p:nvSpPr>
          <p:cNvPr id="44" name="Text Placeholder 33"/>
          <p:cNvSpPr>
            <a:spLocks noGrp="1"/>
          </p:cNvSpPr>
          <p:nvPr>
            <p:ph type="body" sz="quarter" idx="47"/>
          </p:nvPr>
        </p:nvSpPr>
        <p:spPr>
          <a:xfrm>
            <a:off x="6156960" y="1389341"/>
            <a:ext cx="1565832" cy="357905"/>
          </a:xfrm>
          <a:prstGeom prst="rect">
            <a:avLst/>
          </a:prstGeom>
        </p:spPr>
        <p:txBody>
          <a:bodyPr wrap="none">
            <a:noAutofit/>
          </a:bodyPr>
          <a:lstStyle>
            <a:lvl1pPr marL="0" indent="0" algn="l">
              <a:buNone/>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45" name="Text Placeholder 33"/>
          <p:cNvSpPr>
            <a:spLocks noGrp="1"/>
          </p:cNvSpPr>
          <p:nvPr>
            <p:ph type="body" sz="quarter" idx="54"/>
          </p:nvPr>
        </p:nvSpPr>
        <p:spPr>
          <a:xfrm>
            <a:off x="7722793" y="1389341"/>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46" name="Text Placeholder 33"/>
          <p:cNvSpPr>
            <a:spLocks noGrp="1"/>
          </p:cNvSpPr>
          <p:nvPr>
            <p:ph type="body" sz="quarter" idx="55"/>
          </p:nvPr>
        </p:nvSpPr>
        <p:spPr>
          <a:xfrm>
            <a:off x="6156960" y="1753229"/>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47" name="Text Placeholder 33"/>
          <p:cNvSpPr>
            <a:spLocks noGrp="1"/>
          </p:cNvSpPr>
          <p:nvPr>
            <p:ph type="body" sz="quarter" idx="56"/>
          </p:nvPr>
        </p:nvSpPr>
        <p:spPr>
          <a:xfrm>
            <a:off x="7722793" y="1753229"/>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48" name="Text Placeholder 33"/>
          <p:cNvSpPr>
            <a:spLocks noGrp="1"/>
          </p:cNvSpPr>
          <p:nvPr>
            <p:ph type="body" sz="quarter" idx="57"/>
          </p:nvPr>
        </p:nvSpPr>
        <p:spPr>
          <a:xfrm>
            <a:off x="6156960" y="2117117"/>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49" name="Text Placeholder 33"/>
          <p:cNvSpPr>
            <a:spLocks noGrp="1"/>
          </p:cNvSpPr>
          <p:nvPr>
            <p:ph type="body" sz="quarter" idx="58"/>
          </p:nvPr>
        </p:nvSpPr>
        <p:spPr>
          <a:xfrm>
            <a:off x="7722793" y="2117117"/>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0" name="Text Placeholder 33"/>
          <p:cNvSpPr>
            <a:spLocks noGrp="1"/>
          </p:cNvSpPr>
          <p:nvPr>
            <p:ph type="body" sz="quarter" idx="59"/>
          </p:nvPr>
        </p:nvSpPr>
        <p:spPr>
          <a:xfrm>
            <a:off x="6156960" y="2481005"/>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51" name="Text Placeholder 33"/>
          <p:cNvSpPr>
            <a:spLocks noGrp="1"/>
          </p:cNvSpPr>
          <p:nvPr>
            <p:ph type="body" sz="quarter" idx="60"/>
          </p:nvPr>
        </p:nvSpPr>
        <p:spPr>
          <a:xfrm>
            <a:off x="7722793" y="2481005"/>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2" name="Text Placeholder 33"/>
          <p:cNvSpPr>
            <a:spLocks noGrp="1"/>
          </p:cNvSpPr>
          <p:nvPr>
            <p:ph type="body" sz="quarter" idx="61"/>
          </p:nvPr>
        </p:nvSpPr>
        <p:spPr>
          <a:xfrm>
            <a:off x="6156960" y="2844893"/>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53" name="Text Placeholder 33"/>
          <p:cNvSpPr>
            <a:spLocks noGrp="1"/>
          </p:cNvSpPr>
          <p:nvPr>
            <p:ph type="body" sz="quarter" idx="62"/>
          </p:nvPr>
        </p:nvSpPr>
        <p:spPr>
          <a:xfrm>
            <a:off x="7722793" y="2844893"/>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4" name="Subtitle 2"/>
          <p:cNvSpPr>
            <a:spLocks noGrp="1"/>
          </p:cNvSpPr>
          <p:nvPr>
            <p:ph type="subTitle" idx="1"/>
          </p:nvPr>
        </p:nvSpPr>
        <p:spPr>
          <a:xfrm>
            <a:off x="6156962" y="633287"/>
            <a:ext cx="5425439" cy="489758"/>
          </a:xfrm>
          <a:prstGeom prst="rect">
            <a:avLst/>
          </a:prstGeom>
        </p:spPr>
        <p:txBody>
          <a:bodyPr>
            <a:normAutofit/>
          </a:bodyPr>
          <a:lstStyle>
            <a:lvl1pPr algn="l">
              <a:defRPr sz="2300" b="0">
                <a:solidFill>
                  <a:schemeClr val="accent2"/>
                </a:solidFill>
                <a:latin typeface="+mj-lt"/>
              </a:defRPr>
            </a:lvl1pPr>
          </a:lstStyle>
          <a:p>
            <a:r>
              <a:rPr lang="en-US"/>
              <a:t>Click to edit Master subtitle style</a:t>
            </a:r>
          </a:p>
        </p:txBody>
      </p:sp>
      <p:sp>
        <p:nvSpPr>
          <p:cNvPr id="55" name="Text Placeholder 33"/>
          <p:cNvSpPr>
            <a:spLocks noGrp="1"/>
          </p:cNvSpPr>
          <p:nvPr>
            <p:ph type="body" sz="quarter" idx="70"/>
          </p:nvPr>
        </p:nvSpPr>
        <p:spPr>
          <a:xfrm>
            <a:off x="6156960" y="3208781"/>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56" name="Text Placeholder 33"/>
          <p:cNvSpPr>
            <a:spLocks noGrp="1"/>
          </p:cNvSpPr>
          <p:nvPr>
            <p:ph type="body" sz="quarter" idx="67"/>
          </p:nvPr>
        </p:nvSpPr>
        <p:spPr>
          <a:xfrm>
            <a:off x="7722793" y="3208781"/>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7" name="Text Placeholder 33"/>
          <p:cNvSpPr>
            <a:spLocks noGrp="1"/>
          </p:cNvSpPr>
          <p:nvPr>
            <p:ph type="body" sz="quarter" idx="71"/>
          </p:nvPr>
        </p:nvSpPr>
        <p:spPr>
          <a:xfrm>
            <a:off x="6156960" y="3572669"/>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58" name="Text Placeholder 33"/>
          <p:cNvSpPr>
            <a:spLocks noGrp="1"/>
          </p:cNvSpPr>
          <p:nvPr>
            <p:ph type="body" sz="quarter" idx="72"/>
          </p:nvPr>
        </p:nvSpPr>
        <p:spPr>
          <a:xfrm>
            <a:off x="7722793" y="3572669"/>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9" name="Text Placeholder 33"/>
          <p:cNvSpPr>
            <a:spLocks noGrp="1"/>
          </p:cNvSpPr>
          <p:nvPr>
            <p:ph type="body" sz="quarter" idx="73"/>
          </p:nvPr>
        </p:nvSpPr>
        <p:spPr>
          <a:xfrm>
            <a:off x="6156960" y="3936558"/>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60" name="Text Placeholder 33"/>
          <p:cNvSpPr>
            <a:spLocks noGrp="1"/>
          </p:cNvSpPr>
          <p:nvPr>
            <p:ph type="body" sz="quarter" idx="74"/>
          </p:nvPr>
        </p:nvSpPr>
        <p:spPr>
          <a:xfrm>
            <a:off x="7722793" y="3936558"/>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29" name="Picture Placeholder 11"/>
          <p:cNvSpPr>
            <a:spLocks noGrp="1"/>
          </p:cNvSpPr>
          <p:nvPr>
            <p:ph type="pic" sz="quarter" idx="75"/>
          </p:nvPr>
        </p:nvSpPr>
        <p:spPr>
          <a:xfrm>
            <a:off x="-11066" y="0"/>
            <a:ext cx="2988167" cy="3407294"/>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0" name="Picture Placeholder 11"/>
          <p:cNvSpPr>
            <a:spLocks noGrp="1"/>
          </p:cNvSpPr>
          <p:nvPr>
            <p:ph type="pic" sz="quarter" idx="76"/>
          </p:nvPr>
        </p:nvSpPr>
        <p:spPr>
          <a:xfrm>
            <a:off x="-11067" y="3446805"/>
            <a:ext cx="5985147" cy="3411195"/>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2" name="Picture Placeholder 11"/>
          <p:cNvSpPr>
            <a:spLocks noGrp="1"/>
          </p:cNvSpPr>
          <p:nvPr>
            <p:ph type="pic" sz="quarter" idx="77"/>
          </p:nvPr>
        </p:nvSpPr>
        <p:spPr>
          <a:xfrm>
            <a:off x="3030501" y="0"/>
            <a:ext cx="2943580" cy="3407294"/>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4" name="Slide Number Placeholder 1"/>
          <p:cNvSpPr>
            <a:spLocks noGrp="1"/>
          </p:cNvSpPr>
          <p:nvPr>
            <p:ph type="sldNum" sz="quarter" idx="78"/>
          </p:nvPr>
        </p:nvSpPr>
        <p:spPr/>
        <p:txBody>
          <a:bodyPr/>
          <a:lstStyle>
            <a:lvl1pPr>
              <a:defRPr/>
            </a:lvl1pPr>
          </a:lstStyle>
          <a:p>
            <a:pPr>
              <a:defRPr/>
            </a:pPr>
            <a:fld id="{A7CFB9DC-5225-4DD3-9B86-5E38A0EF2A37}" type="slidenum">
              <a:rPr lang="en-US" altLang="en-US"/>
              <a:pPr>
                <a:defRPr/>
              </a:pPr>
              <a:t>‹#›</a:t>
            </a:fld>
            <a:endParaRPr lang="en-US" altLang="en-US"/>
          </a:p>
        </p:txBody>
      </p:sp>
    </p:spTree>
    <p:extLst>
      <p:ext uri="{BB962C8B-B14F-4D97-AF65-F5344CB8AC3E}">
        <p14:creationId xmlns:p14="http://schemas.microsoft.com/office/powerpoint/2010/main" val="900616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24933"/>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089151"/>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730501"/>
            <a:ext cx="5386917" cy="33401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2089151"/>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8" y="2730501"/>
            <a:ext cx="5389033" cy="33401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150376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roject: 4 IMGs / Full Specs">
    <p:spTree>
      <p:nvGrpSpPr>
        <p:cNvPr id="1" name=""/>
        <p:cNvGrpSpPr/>
        <p:nvPr/>
      </p:nvGrpSpPr>
      <p:grpSpPr>
        <a:xfrm>
          <a:off x="0" y="0"/>
          <a:ext cx="0" cy="0"/>
          <a:chOff x="0" y="0"/>
          <a:chExt cx="0" cy="0"/>
        </a:xfrm>
      </p:grpSpPr>
      <p:sp>
        <p:nvSpPr>
          <p:cNvPr id="42" name="Text Placeholder 21"/>
          <p:cNvSpPr>
            <a:spLocks noGrp="1"/>
          </p:cNvSpPr>
          <p:nvPr>
            <p:ph type="body" sz="quarter" idx="63"/>
          </p:nvPr>
        </p:nvSpPr>
        <p:spPr>
          <a:xfrm>
            <a:off x="6177280" y="6467088"/>
            <a:ext cx="5405121"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81" name="Title 1"/>
          <p:cNvSpPr>
            <a:spLocks noGrp="1"/>
          </p:cNvSpPr>
          <p:nvPr>
            <p:ph type="title"/>
          </p:nvPr>
        </p:nvSpPr>
        <p:spPr>
          <a:xfrm>
            <a:off x="6156961" y="274638"/>
            <a:ext cx="5743673" cy="497522"/>
          </a:xfrm>
          <a:prstGeom prst="rect">
            <a:avLst/>
          </a:prstGeom>
        </p:spPr>
        <p:txBody>
          <a:bodyPr>
            <a:normAutofit/>
          </a:bodyPr>
          <a:lstStyle>
            <a:lvl1pPr>
              <a:defRPr sz="2300" b="1"/>
            </a:lvl1pPr>
          </a:lstStyle>
          <a:p>
            <a:r>
              <a:rPr lang="en-US"/>
              <a:t>Click to edit Master title style</a:t>
            </a:r>
          </a:p>
        </p:txBody>
      </p:sp>
      <p:sp>
        <p:nvSpPr>
          <p:cNvPr id="45" name="Text Placeholder 33"/>
          <p:cNvSpPr>
            <a:spLocks noGrp="1"/>
          </p:cNvSpPr>
          <p:nvPr>
            <p:ph type="body" sz="quarter" idx="47"/>
          </p:nvPr>
        </p:nvSpPr>
        <p:spPr>
          <a:xfrm>
            <a:off x="6156960" y="1389341"/>
            <a:ext cx="1565832" cy="357905"/>
          </a:xfrm>
          <a:prstGeom prst="rect">
            <a:avLst/>
          </a:prstGeom>
        </p:spPr>
        <p:txBody>
          <a:bodyPr wrap="none">
            <a:noAutofit/>
          </a:bodyPr>
          <a:lstStyle>
            <a:lvl1pPr marL="0" indent="0" algn="l">
              <a:buNone/>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46" name="Text Placeholder 33"/>
          <p:cNvSpPr>
            <a:spLocks noGrp="1"/>
          </p:cNvSpPr>
          <p:nvPr>
            <p:ph type="body" sz="quarter" idx="54"/>
          </p:nvPr>
        </p:nvSpPr>
        <p:spPr>
          <a:xfrm>
            <a:off x="7722793" y="1389341"/>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47" name="Text Placeholder 33"/>
          <p:cNvSpPr>
            <a:spLocks noGrp="1"/>
          </p:cNvSpPr>
          <p:nvPr>
            <p:ph type="body" sz="quarter" idx="55"/>
          </p:nvPr>
        </p:nvSpPr>
        <p:spPr>
          <a:xfrm>
            <a:off x="6156960" y="1753229"/>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48" name="Text Placeholder 33"/>
          <p:cNvSpPr>
            <a:spLocks noGrp="1"/>
          </p:cNvSpPr>
          <p:nvPr>
            <p:ph type="body" sz="quarter" idx="56"/>
          </p:nvPr>
        </p:nvSpPr>
        <p:spPr>
          <a:xfrm>
            <a:off x="7722793" y="1753229"/>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49" name="Text Placeholder 33"/>
          <p:cNvSpPr>
            <a:spLocks noGrp="1"/>
          </p:cNvSpPr>
          <p:nvPr>
            <p:ph type="body" sz="quarter" idx="57"/>
          </p:nvPr>
        </p:nvSpPr>
        <p:spPr>
          <a:xfrm>
            <a:off x="6156960" y="2117117"/>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50" name="Text Placeholder 33"/>
          <p:cNvSpPr>
            <a:spLocks noGrp="1"/>
          </p:cNvSpPr>
          <p:nvPr>
            <p:ph type="body" sz="quarter" idx="58"/>
          </p:nvPr>
        </p:nvSpPr>
        <p:spPr>
          <a:xfrm>
            <a:off x="7722793" y="2117117"/>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1" name="Text Placeholder 33"/>
          <p:cNvSpPr>
            <a:spLocks noGrp="1"/>
          </p:cNvSpPr>
          <p:nvPr>
            <p:ph type="body" sz="quarter" idx="59"/>
          </p:nvPr>
        </p:nvSpPr>
        <p:spPr>
          <a:xfrm>
            <a:off x="6156960" y="2481005"/>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52" name="Text Placeholder 33"/>
          <p:cNvSpPr>
            <a:spLocks noGrp="1"/>
          </p:cNvSpPr>
          <p:nvPr>
            <p:ph type="body" sz="quarter" idx="60"/>
          </p:nvPr>
        </p:nvSpPr>
        <p:spPr>
          <a:xfrm>
            <a:off x="7722793" y="2481005"/>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3" name="Text Placeholder 33"/>
          <p:cNvSpPr>
            <a:spLocks noGrp="1"/>
          </p:cNvSpPr>
          <p:nvPr>
            <p:ph type="body" sz="quarter" idx="61"/>
          </p:nvPr>
        </p:nvSpPr>
        <p:spPr>
          <a:xfrm>
            <a:off x="6156960" y="2844893"/>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54" name="Text Placeholder 33"/>
          <p:cNvSpPr>
            <a:spLocks noGrp="1"/>
          </p:cNvSpPr>
          <p:nvPr>
            <p:ph type="body" sz="quarter" idx="62"/>
          </p:nvPr>
        </p:nvSpPr>
        <p:spPr>
          <a:xfrm>
            <a:off x="7722793" y="2844893"/>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5" name="Subtitle 2"/>
          <p:cNvSpPr>
            <a:spLocks noGrp="1"/>
          </p:cNvSpPr>
          <p:nvPr>
            <p:ph type="subTitle" idx="1"/>
          </p:nvPr>
        </p:nvSpPr>
        <p:spPr>
          <a:xfrm>
            <a:off x="6156962" y="633287"/>
            <a:ext cx="5425439" cy="489758"/>
          </a:xfrm>
          <a:prstGeom prst="rect">
            <a:avLst/>
          </a:prstGeom>
        </p:spPr>
        <p:txBody>
          <a:bodyPr>
            <a:normAutofit/>
          </a:bodyPr>
          <a:lstStyle>
            <a:lvl1pPr algn="l">
              <a:defRPr sz="2300" b="0">
                <a:solidFill>
                  <a:schemeClr val="accent2"/>
                </a:solidFill>
                <a:latin typeface="+mj-lt"/>
              </a:defRPr>
            </a:lvl1pPr>
          </a:lstStyle>
          <a:p>
            <a:r>
              <a:rPr lang="en-US"/>
              <a:t>Click to edit Master subtitle style</a:t>
            </a:r>
          </a:p>
        </p:txBody>
      </p:sp>
      <p:sp>
        <p:nvSpPr>
          <p:cNvPr id="56" name="Text Placeholder 33"/>
          <p:cNvSpPr>
            <a:spLocks noGrp="1"/>
          </p:cNvSpPr>
          <p:nvPr>
            <p:ph type="body" sz="quarter" idx="66"/>
          </p:nvPr>
        </p:nvSpPr>
        <p:spPr>
          <a:xfrm>
            <a:off x="6156960" y="3208781"/>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57" name="Text Placeholder 33"/>
          <p:cNvSpPr>
            <a:spLocks noGrp="1"/>
          </p:cNvSpPr>
          <p:nvPr>
            <p:ph type="body" sz="quarter" idx="67"/>
          </p:nvPr>
        </p:nvSpPr>
        <p:spPr>
          <a:xfrm>
            <a:off x="7722793" y="3208781"/>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8" name="Text Placeholder 33"/>
          <p:cNvSpPr>
            <a:spLocks noGrp="1"/>
          </p:cNvSpPr>
          <p:nvPr>
            <p:ph type="body" sz="quarter" idx="72"/>
          </p:nvPr>
        </p:nvSpPr>
        <p:spPr>
          <a:xfrm>
            <a:off x="6156960" y="3572669"/>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59" name="Text Placeholder 33"/>
          <p:cNvSpPr>
            <a:spLocks noGrp="1"/>
          </p:cNvSpPr>
          <p:nvPr>
            <p:ph type="body" sz="quarter" idx="73"/>
          </p:nvPr>
        </p:nvSpPr>
        <p:spPr>
          <a:xfrm>
            <a:off x="7722793" y="3572669"/>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60" name="Text Placeholder 33"/>
          <p:cNvSpPr>
            <a:spLocks noGrp="1"/>
          </p:cNvSpPr>
          <p:nvPr>
            <p:ph type="body" sz="quarter" idx="74"/>
          </p:nvPr>
        </p:nvSpPr>
        <p:spPr>
          <a:xfrm>
            <a:off x="6156960" y="3936558"/>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61" name="Text Placeholder 33"/>
          <p:cNvSpPr>
            <a:spLocks noGrp="1"/>
          </p:cNvSpPr>
          <p:nvPr>
            <p:ph type="body" sz="quarter" idx="75"/>
          </p:nvPr>
        </p:nvSpPr>
        <p:spPr>
          <a:xfrm>
            <a:off x="7722793" y="3936558"/>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33" name="Picture Placeholder 11"/>
          <p:cNvSpPr>
            <a:spLocks noGrp="1"/>
          </p:cNvSpPr>
          <p:nvPr>
            <p:ph type="pic" sz="quarter" idx="76"/>
          </p:nvPr>
        </p:nvSpPr>
        <p:spPr>
          <a:xfrm>
            <a:off x="-11066" y="0"/>
            <a:ext cx="2988167" cy="3407294"/>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4" name="Picture Placeholder 11"/>
          <p:cNvSpPr>
            <a:spLocks noGrp="1"/>
          </p:cNvSpPr>
          <p:nvPr>
            <p:ph type="pic" sz="quarter" idx="77"/>
          </p:nvPr>
        </p:nvSpPr>
        <p:spPr>
          <a:xfrm>
            <a:off x="-11066" y="3446805"/>
            <a:ext cx="2988167" cy="3411195"/>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5" name="Picture Placeholder 11"/>
          <p:cNvSpPr>
            <a:spLocks noGrp="1"/>
          </p:cNvSpPr>
          <p:nvPr>
            <p:ph type="pic" sz="quarter" idx="78"/>
          </p:nvPr>
        </p:nvSpPr>
        <p:spPr>
          <a:xfrm>
            <a:off x="3030501" y="0"/>
            <a:ext cx="2943580" cy="3407294"/>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6" name="Picture Placeholder 11"/>
          <p:cNvSpPr>
            <a:spLocks noGrp="1"/>
          </p:cNvSpPr>
          <p:nvPr>
            <p:ph type="pic" sz="quarter" idx="79"/>
          </p:nvPr>
        </p:nvSpPr>
        <p:spPr>
          <a:xfrm>
            <a:off x="3030501" y="3446806"/>
            <a:ext cx="2943580" cy="3411195"/>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5" name="Slide Number Placeholder 1"/>
          <p:cNvSpPr>
            <a:spLocks noGrp="1"/>
          </p:cNvSpPr>
          <p:nvPr>
            <p:ph type="sldNum" sz="quarter" idx="80"/>
          </p:nvPr>
        </p:nvSpPr>
        <p:spPr/>
        <p:txBody>
          <a:bodyPr/>
          <a:lstStyle>
            <a:lvl1pPr>
              <a:defRPr/>
            </a:lvl1pPr>
          </a:lstStyle>
          <a:p>
            <a:pPr>
              <a:defRPr/>
            </a:pPr>
            <a:fld id="{0A9D987B-A08B-48B8-9D77-D82091521AC1}" type="slidenum">
              <a:rPr lang="en-US" altLang="en-US"/>
              <a:pPr>
                <a:defRPr/>
              </a:pPr>
              <a:t>‹#›</a:t>
            </a:fld>
            <a:endParaRPr lang="en-US" altLang="en-US"/>
          </a:p>
        </p:txBody>
      </p:sp>
    </p:spTree>
    <p:extLst>
      <p:ext uri="{BB962C8B-B14F-4D97-AF65-F5344CB8AC3E}">
        <p14:creationId xmlns:p14="http://schemas.microsoft.com/office/powerpoint/2010/main" val="40190671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roject: 2 IMGs Tall / Full Specs">
    <p:spTree>
      <p:nvGrpSpPr>
        <p:cNvPr id="1" name=""/>
        <p:cNvGrpSpPr/>
        <p:nvPr/>
      </p:nvGrpSpPr>
      <p:grpSpPr>
        <a:xfrm>
          <a:off x="0" y="0"/>
          <a:ext cx="0" cy="0"/>
          <a:chOff x="0" y="0"/>
          <a:chExt cx="0" cy="0"/>
        </a:xfrm>
      </p:grpSpPr>
      <p:sp>
        <p:nvSpPr>
          <p:cNvPr id="30" name="Text Placeholder 21"/>
          <p:cNvSpPr>
            <a:spLocks noGrp="1"/>
          </p:cNvSpPr>
          <p:nvPr>
            <p:ph type="body" sz="quarter" idx="63"/>
          </p:nvPr>
        </p:nvSpPr>
        <p:spPr>
          <a:xfrm>
            <a:off x="6177280" y="6467088"/>
            <a:ext cx="5405121"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67" name="Title 1"/>
          <p:cNvSpPr>
            <a:spLocks noGrp="1"/>
          </p:cNvSpPr>
          <p:nvPr>
            <p:ph type="title"/>
          </p:nvPr>
        </p:nvSpPr>
        <p:spPr>
          <a:xfrm>
            <a:off x="6156961" y="274638"/>
            <a:ext cx="5743673" cy="497522"/>
          </a:xfrm>
          <a:prstGeom prst="rect">
            <a:avLst/>
          </a:prstGeom>
        </p:spPr>
        <p:txBody>
          <a:bodyPr>
            <a:normAutofit/>
          </a:bodyPr>
          <a:lstStyle>
            <a:lvl1pPr>
              <a:defRPr sz="2300" b="1"/>
            </a:lvl1pPr>
          </a:lstStyle>
          <a:p>
            <a:r>
              <a:rPr lang="en-US"/>
              <a:t>Click to edit Master title style</a:t>
            </a:r>
          </a:p>
        </p:txBody>
      </p:sp>
      <p:sp>
        <p:nvSpPr>
          <p:cNvPr id="35" name="Text Placeholder 33"/>
          <p:cNvSpPr>
            <a:spLocks noGrp="1"/>
          </p:cNvSpPr>
          <p:nvPr>
            <p:ph type="body" sz="quarter" idx="47"/>
          </p:nvPr>
        </p:nvSpPr>
        <p:spPr>
          <a:xfrm>
            <a:off x="6156960" y="1389341"/>
            <a:ext cx="1565832" cy="357905"/>
          </a:xfrm>
          <a:prstGeom prst="rect">
            <a:avLst/>
          </a:prstGeom>
        </p:spPr>
        <p:txBody>
          <a:bodyPr wrap="none">
            <a:noAutofit/>
          </a:bodyPr>
          <a:lstStyle>
            <a:lvl1pPr marL="0" indent="0" algn="l">
              <a:buNone/>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36" name="Text Placeholder 33"/>
          <p:cNvSpPr>
            <a:spLocks noGrp="1"/>
          </p:cNvSpPr>
          <p:nvPr>
            <p:ph type="body" sz="quarter" idx="54"/>
          </p:nvPr>
        </p:nvSpPr>
        <p:spPr>
          <a:xfrm>
            <a:off x="7722793" y="1389341"/>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37" name="Text Placeholder 33"/>
          <p:cNvSpPr>
            <a:spLocks noGrp="1"/>
          </p:cNvSpPr>
          <p:nvPr>
            <p:ph type="body" sz="quarter" idx="55"/>
          </p:nvPr>
        </p:nvSpPr>
        <p:spPr>
          <a:xfrm>
            <a:off x="6156960" y="1753229"/>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38" name="Text Placeholder 33"/>
          <p:cNvSpPr>
            <a:spLocks noGrp="1"/>
          </p:cNvSpPr>
          <p:nvPr>
            <p:ph type="body" sz="quarter" idx="56"/>
          </p:nvPr>
        </p:nvSpPr>
        <p:spPr>
          <a:xfrm>
            <a:off x="7722793" y="1753229"/>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39" name="Text Placeholder 33"/>
          <p:cNvSpPr>
            <a:spLocks noGrp="1"/>
          </p:cNvSpPr>
          <p:nvPr>
            <p:ph type="body" sz="quarter" idx="57"/>
          </p:nvPr>
        </p:nvSpPr>
        <p:spPr>
          <a:xfrm>
            <a:off x="6156960" y="2117117"/>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40" name="Text Placeholder 33"/>
          <p:cNvSpPr>
            <a:spLocks noGrp="1"/>
          </p:cNvSpPr>
          <p:nvPr>
            <p:ph type="body" sz="quarter" idx="58"/>
          </p:nvPr>
        </p:nvSpPr>
        <p:spPr>
          <a:xfrm>
            <a:off x="7722793" y="2117117"/>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41" name="Text Placeholder 33"/>
          <p:cNvSpPr>
            <a:spLocks noGrp="1"/>
          </p:cNvSpPr>
          <p:nvPr>
            <p:ph type="body" sz="quarter" idx="59"/>
          </p:nvPr>
        </p:nvSpPr>
        <p:spPr>
          <a:xfrm>
            <a:off x="6156960" y="2481005"/>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44" name="Text Placeholder 33"/>
          <p:cNvSpPr>
            <a:spLocks noGrp="1"/>
          </p:cNvSpPr>
          <p:nvPr>
            <p:ph type="body" sz="quarter" idx="60"/>
          </p:nvPr>
        </p:nvSpPr>
        <p:spPr>
          <a:xfrm>
            <a:off x="7722793" y="2481005"/>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45" name="Text Placeholder 33"/>
          <p:cNvSpPr>
            <a:spLocks noGrp="1"/>
          </p:cNvSpPr>
          <p:nvPr>
            <p:ph type="body" sz="quarter" idx="61"/>
          </p:nvPr>
        </p:nvSpPr>
        <p:spPr>
          <a:xfrm>
            <a:off x="6156960" y="2844893"/>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54" name="Text Placeholder 33"/>
          <p:cNvSpPr>
            <a:spLocks noGrp="1"/>
          </p:cNvSpPr>
          <p:nvPr>
            <p:ph type="body" sz="quarter" idx="62"/>
          </p:nvPr>
        </p:nvSpPr>
        <p:spPr>
          <a:xfrm>
            <a:off x="7722793" y="2844893"/>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5" name="Subtitle 2"/>
          <p:cNvSpPr>
            <a:spLocks noGrp="1"/>
          </p:cNvSpPr>
          <p:nvPr>
            <p:ph type="subTitle" idx="1"/>
          </p:nvPr>
        </p:nvSpPr>
        <p:spPr>
          <a:xfrm>
            <a:off x="6156962" y="633287"/>
            <a:ext cx="5425439" cy="489758"/>
          </a:xfrm>
          <a:prstGeom prst="rect">
            <a:avLst/>
          </a:prstGeom>
        </p:spPr>
        <p:txBody>
          <a:bodyPr>
            <a:normAutofit/>
          </a:bodyPr>
          <a:lstStyle>
            <a:lvl1pPr algn="l">
              <a:defRPr sz="2300" b="0">
                <a:solidFill>
                  <a:schemeClr val="accent2"/>
                </a:solidFill>
                <a:latin typeface="+mj-lt"/>
              </a:defRPr>
            </a:lvl1pPr>
          </a:lstStyle>
          <a:p>
            <a:r>
              <a:rPr lang="en-US"/>
              <a:t>Click to edit Master subtitle style</a:t>
            </a:r>
          </a:p>
        </p:txBody>
      </p:sp>
      <p:sp>
        <p:nvSpPr>
          <p:cNvPr id="56" name="Text Placeholder 33"/>
          <p:cNvSpPr>
            <a:spLocks noGrp="1"/>
          </p:cNvSpPr>
          <p:nvPr>
            <p:ph type="body" sz="quarter" idx="66"/>
          </p:nvPr>
        </p:nvSpPr>
        <p:spPr>
          <a:xfrm>
            <a:off x="6156960" y="3208781"/>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57" name="Text Placeholder 33"/>
          <p:cNvSpPr>
            <a:spLocks noGrp="1"/>
          </p:cNvSpPr>
          <p:nvPr>
            <p:ph type="body" sz="quarter" idx="67"/>
          </p:nvPr>
        </p:nvSpPr>
        <p:spPr>
          <a:xfrm>
            <a:off x="7722793" y="3208781"/>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58" name="Text Placeholder 33"/>
          <p:cNvSpPr>
            <a:spLocks noGrp="1"/>
          </p:cNvSpPr>
          <p:nvPr>
            <p:ph type="body" sz="quarter" idx="68"/>
          </p:nvPr>
        </p:nvSpPr>
        <p:spPr>
          <a:xfrm>
            <a:off x="6156960" y="3572669"/>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59" name="Text Placeholder 33"/>
          <p:cNvSpPr>
            <a:spLocks noGrp="1"/>
          </p:cNvSpPr>
          <p:nvPr>
            <p:ph type="body" sz="quarter" idx="69"/>
          </p:nvPr>
        </p:nvSpPr>
        <p:spPr>
          <a:xfrm>
            <a:off x="7722793" y="3572669"/>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60" name="Text Placeholder 33"/>
          <p:cNvSpPr>
            <a:spLocks noGrp="1"/>
          </p:cNvSpPr>
          <p:nvPr>
            <p:ph type="body" sz="quarter" idx="72"/>
          </p:nvPr>
        </p:nvSpPr>
        <p:spPr>
          <a:xfrm>
            <a:off x="6156960" y="3936558"/>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61" name="Text Placeholder 33"/>
          <p:cNvSpPr>
            <a:spLocks noGrp="1"/>
          </p:cNvSpPr>
          <p:nvPr>
            <p:ph type="body" sz="quarter" idx="73"/>
          </p:nvPr>
        </p:nvSpPr>
        <p:spPr>
          <a:xfrm>
            <a:off x="7722793" y="3936558"/>
            <a:ext cx="3859608" cy="357905"/>
          </a:xfrm>
          <a:prstGeom prst="rect">
            <a:avLst/>
          </a:prstGeom>
        </p:spPr>
        <p:txBody>
          <a:bodyPr wrap="none">
            <a:noAutofit/>
          </a:bodyPr>
          <a:lstStyle>
            <a:lvl1pPr marL="0" indent="0" algn="l">
              <a:buNone/>
              <a:defRPr sz="1800" baseline="0">
                <a:solidFill>
                  <a:srgbClr val="8C8E91"/>
                </a:solidFill>
                <a:latin typeface="Franklin Gothic Book"/>
                <a:cs typeface="Franklin Gothic Book"/>
              </a:defRPr>
            </a:lvl1pPr>
          </a:lstStyle>
          <a:p>
            <a:pPr lvl="0"/>
            <a:r>
              <a:rPr lang="en-US"/>
              <a:t>Click to edit Master text styles</a:t>
            </a:r>
          </a:p>
        </p:txBody>
      </p:sp>
      <p:sp>
        <p:nvSpPr>
          <p:cNvPr id="27" name="Picture Placeholder 11"/>
          <p:cNvSpPr>
            <a:spLocks noGrp="1"/>
          </p:cNvSpPr>
          <p:nvPr>
            <p:ph type="pic" sz="quarter" idx="76"/>
          </p:nvPr>
        </p:nvSpPr>
        <p:spPr>
          <a:xfrm>
            <a:off x="-11066" y="0"/>
            <a:ext cx="2988167" cy="6858000"/>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8" name="Picture Placeholder 11"/>
          <p:cNvSpPr>
            <a:spLocks noGrp="1"/>
          </p:cNvSpPr>
          <p:nvPr>
            <p:ph type="pic" sz="quarter" idx="78"/>
          </p:nvPr>
        </p:nvSpPr>
        <p:spPr>
          <a:xfrm>
            <a:off x="3030501" y="0"/>
            <a:ext cx="2943580" cy="6858000"/>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3" name="Slide Number Placeholder 1"/>
          <p:cNvSpPr>
            <a:spLocks noGrp="1"/>
          </p:cNvSpPr>
          <p:nvPr>
            <p:ph type="sldNum" sz="quarter" idx="79"/>
          </p:nvPr>
        </p:nvSpPr>
        <p:spPr/>
        <p:txBody>
          <a:bodyPr/>
          <a:lstStyle>
            <a:lvl1pPr>
              <a:defRPr/>
            </a:lvl1pPr>
          </a:lstStyle>
          <a:p>
            <a:pPr>
              <a:defRPr/>
            </a:pPr>
            <a:fld id="{BBA6A2C1-30C5-400C-934E-67E781F0A34C}" type="slidenum">
              <a:rPr lang="en-US" altLang="en-US"/>
              <a:pPr>
                <a:defRPr/>
              </a:pPr>
              <a:t>‹#›</a:t>
            </a:fld>
            <a:endParaRPr lang="en-US" altLang="en-US"/>
          </a:p>
        </p:txBody>
      </p:sp>
    </p:spTree>
    <p:extLst>
      <p:ext uri="{BB962C8B-B14F-4D97-AF65-F5344CB8AC3E}">
        <p14:creationId xmlns:p14="http://schemas.microsoft.com/office/powerpoint/2010/main" val="26783897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roject: 3 IMGs Tall / Full Specs">
    <p:spTree>
      <p:nvGrpSpPr>
        <p:cNvPr id="1" name=""/>
        <p:cNvGrpSpPr/>
        <p:nvPr/>
      </p:nvGrpSpPr>
      <p:grpSpPr>
        <a:xfrm>
          <a:off x="0" y="0"/>
          <a:ext cx="0" cy="0"/>
          <a:chOff x="0" y="0"/>
          <a:chExt cx="0" cy="0"/>
        </a:xfrm>
      </p:grpSpPr>
      <p:sp>
        <p:nvSpPr>
          <p:cNvPr id="64" name="Text Placeholder 21"/>
          <p:cNvSpPr>
            <a:spLocks noGrp="1"/>
          </p:cNvSpPr>
          <p:nvPr>
            <p:ph type="body" sz="quarter" idx="63"/>
          </p:nvPr>
        </p:nvSpPr>
        <p:spPr>
          <a:xfrm>
            <a:off x="6177280" y="6467088"/>
            <a:ext cx="5405121"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65" name="Title 1"/>
          <p:cNvSpPr>
            <a:spLocks noGrp="1"/>
          </p:cNvSpPr>
          <p:nvPr>
            <p:ph type="title"/>
          </p:nvPr>
        </p:nvSpPr>
        <p:spPr>
          <a:xfrm>
            <a:off x="6156961" y="274638"/>
            <a:ext cx="5743673" cy="497522"/>
          </a:xfrm>
          <a:prstGeom prst="rect">
            <a:avLst/>
          </a:prstGeom>
        </p:spPr>
        <p:txBody>
          <a:bodyPr>
            <a:normAutofit/>
          </a:bodyPr>
          <a:lstStyle>
            <a:lvl1pPr>
              <a:defRPr sz="2300" b="1"/>
            </a:lvl1pPr>
          </a:lstStyle>
          <a:p>
            <a:r>
              <a:rPr lang="en-US"/>
              <a:t>Click to edit Master title style</a:t>
            </a:r>
          </a:p>
        </p:txBody>
      </p:sp>
      <p:sp>
        <p:nvSpPr>
          <p:cNvPr id="67" name="Text Placeholder 33"/>
          <p:cNvSpPr>
            <a:spLocks noGrp="1"/>
          </p:cNvSpPr>
          <p:nvPr>
            <p:ph type="body" sz="quarter" idx="47"/>
          </p:nvPr>
        </p:nvSpPr>
        <p:spPr>
          <a:xfrm>
            <a:off x="6156960" y="1389341"/>
            <a:ext cx="1565832" cy="357905"/>
          </a:xfrm>
          <a:prstGeom prst="rect">
            <a:avLst/>
          </a:prstGeom>
        </p:spPr>
        <p:txBody>
          <a:bodyPr wrap="none">
            <a:noAutofit/>
          </a:bodyPr>
          <a:lstStyle>
            <a:lvl1pPr marL="0" indent="0" algn="l">
              <a:buNone/>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68" name="Text Placeholder 33"/>
          <p:cNvSpPr>
            <a:spLocks noGrp="1"/>
          </p:cNvSpPr>
          <p:nvPr>
            <p:ph type="body" sz="quarter" idx="54"/>
          </p:nvPr>
        </p:nvSpPr>
        <p:spPr>
          <a:xfrm>
            <a:off x="7722793" y="1389341"/>
            <a:ext cx="3859608" cy="357905"/>
          </a:xfrm>
          <a:prstGeom prst="rect">
            <a:avLst/>
          </a:prstGeom>
        </p:spPr>
        <p:txBody>
          <a:bodyPr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69" name="Text Placeholder 33"/>
          <p:cNvSpPr>
            <a:spLocks noGrp="1"/>
          </p:cNvSpPr>
          <p:nvPr>
            <p:ph type="body" sz="quarter" idx="55"/>
          </p:nvPr>
        </p:nvSpPr>
        <p:spPr>
          <a:xfrm>
            <a:off x="6156960" y="1753229"/>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70" name="Text Placeholder 33"/>
          <p:cNvSpPr>
            <a:spLocks noGrp="1"/>
          </p:cNvSpPr>
          <p:nvPr>
            <p:ph type="body" sz="quarter" idx="56"/>
          </p:nvPr>
        </p:nvSpPr>
        <p:spPr>
          <a:xfrm>
            <a:off x="7722793" y="1753229"/>
            <a:ext cx="3859608" cy="357905"/>
          </a:xfrm>
          <a:prstGeom prst="rect">
            <a:avLst/>
          </a:prstGeom>
        </p:spPr>
        <p:txBody>
          <a:bodyPr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71" name="Text Placeholder 33"/>
          <p:cNvSpPr>
            <a:spLocks noGrp="1"/>
          </p:cNvSpPr>
          <p:nvPr>
            <p:ph type="body" sz="quarter" idx="57"/>
          </p:nvPr>
        </p:nvSpPr>
        <p:spPr>
          <a:xfrm>
            <a:off x="6156960" y="2117117"/>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72" name="Text Placeholder 33"/>
          <p:cNvSpPr>
            <a:spLocks noGrp="1"/>
          </p:cNvSpPr>
          <p:nvPr>
            <p:ph type="body" sz="quarter" idx="58"/>
          </p:nvPr>
        </p:nvSpPr>
        <p:spPr>
          <a:xfrm>
            <a:off x="7722793" y="2117117"/>
            <a:ext cx="3859608" cy="357905"/>
          </a:xfrm>
          <a:prstGeom prst="rect">
            <a:avLst/>
          </a:prstGeom>
        </p:spPr>
        <p:txBody>
          <a:bodyPr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73" name="Text Placeholder 33"/>
          <p:cNvSpPr>
            <a:spLocks noGrp="1"/>
          </p:cNvSpPr>
          <p:nvPr>
            <p:ph type="body" sz="quarter" idx="59"/>
          </p:nvPr>
        </p:nvSpPr>
        <p:spPr>
          <a:xfrm>
            <a:off x="6156960" y="2481005"/>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a:p>
            <a:pPr lvl="1"/>
            <a:r>
              <a:rPr lang="en-US"/>
              <a:t>Second level</a:t>
            </a:r>
          </a:p>
        </p:txBody>
      </p:sp>
      <p:sp>
        <p:nvSpPr>
          <p:cNvPr id="74" name="Text Placeholder 33"/>
          <p:cNvSpPr>
            <a:spLocks noGrp="1"/>
          </p:cNvSpPr>
          <p:nvPr>
            <p:ph type="body" sz="quarter" idx="60"/>
          </p:nvPr>
        </p:nvSpPr>
        <p:spPr>
          <a:xfrm>
            <a:off x="7722793" y="2481005"/>
            <a:ext cx="3859608" cy="357905"/>
          </a:xfrm>
          <a:prstGeom prst="rect">
            <a:avLst/>
          </a:prstGeom>
        </p:spPr>
        <p:txBody>
          <a:bodyPr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75" name="Text Placeholder 33"/>
          <p:cNvSpPr>
            <a:spLocks noGrp="1"/>
          </p:cNvSpPr>
          <p:nvPr>
            <p:ph type="body" sz="quarter" idx="61"/>
          </p:nvPr>
        </p:nvSpPr>
        <p:spPr>
          <a:xfrm>
            <a:off x="6156960" y="2844893"/>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76" name="Text Placeholder 33"/>
          <p:cNvSpPr>
            <a:spLocks noGrp="1"/>
          </p:cNvSpPr>
          <p:nvPr>
            <p:ph type="body" sz="quarter" idx="62"/>
          </p:nvPr>
        </p:nvSpPr>
        <p:spPr>
          <a:xfrm>
            <a:off x="7722793" y="2844893"/>
            <a:ext cx="3859608" cy="357905"/>
          </a:xfrm>
          <a:prstGeom prst="rect">
            <a:avLst/>
          </a:prstGeom>
        </p:spPr>
        <p:txBody>
          <a:bodyPr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77" name="Subtitle 2"/>
          <p:cNvSpPr>
            <a:spLocks noGrp="1"/>
          </p:cNvSpPr>
          <p:nvPr>
            <p:ph type="subTitle" idx="1"/>
          </p:nvPr>
        </p:nvSpPr>
        <p:spPr>
          <a:xfrm>
            <a:off x="6156962" y="633287"/>
            <a:ext cx="5425439" cy="489758"/>
          </a:xfrm>
          <a:prstGeom prst="rect">
            <a:avLst/>
          </a:prstGeom>
        </p:spPr>
        <p:txBody>
          <a:bodyPr>
            <a:normAutofit/>
          </a:bodyPr>
          <a:lstStyle>
            <a:lvl1pPr algn="l">
              <a:defRPr sz="2300" b="0">
                <a:solidFill>
                  <a:schemeClr val="accent2"/>
                </a:solidFill>
                <a:latin typeface="+mj-lt"/>
              </a:defRPr>
            </a:lvl1pPr>
          </a:lstStyle>
          <a:p>
            <a:r>
              <a:rPr lang="en-US"/>
              <a:t>Click to edit Master subtitle style</a:t>
            </a:r>
          </a:p>
        </p:txBody>
      </p:sp>
      <p:sp>
        <p:nvSpPr>
          <p:cNvPr id="78" name="Text Placeholder 33"/>
          <p:cNvSpPr>
            <a:spLocks noGrp="1"/>
          </p:cNvSpPr>
          <p:nvPr>
            <p:ph type="body" sz="quarter" idx="66"/>
          </p:nvPr>
        </p:nvSpPr>
        <p:spPr>
          <a:xfrm>
            <a:off x="6156960" y="3208781"/>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79" name="Text Placeholder 33"/>
          <p:cNvSpPr>
            <a:spLocks noGrp="1"/>
          </p:cNvSpPr>
          <p:nvPr>
            <p:ph type="body" sz="quarter" idx="67"/>
          </p:nvPr>
        </p:nvSpPr>
        <p:spPr>
          <a:xfrm>
            <a:off x="7722793" y="3208781"/>
            <a:ext cx="3859608" cy="357905"/>
          </a:xfrm>
          <a:prstGeom prst="rect">
            <a:avLst/>
          </a:prstGeom>
        </p:spPr>
        <p:txBody>
          <a:bodyPr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80" name="Text Placeholder 33"/>
          <p:cNvSpPr>
            <a:spLocks noGrp="1"/>
          </p:cNvSpPr>
          <p:nvPr>
            <p:ph type="body" sz="quarter" idx="68"/>
          </p:nvPr>
        </p:nvSpPr>
        <p:spPr>
          <a:xfrm>
            <a:off x="6156960" y="3572669"/>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82" name="Text Placeholder 33"/>
          <p:cNvSpPr>
            <a:spLocks noGrp="1"/>
          </p:cNvSpPr>
          <p:nvPr>
            <p:ph type="body" sz="quarter" idx="72"/>
          </p:nvPr>
        </p:nvSpPr>
        <p:spPr>
          <a:xfrm>
            <a:off x="7722793" y="3572669"/>
            <a:ext cx="3859608" cy="357905"/>
          </a:xfrm>
          <a:prstGeom prst="rect">
            <a:avLst/>
          </a:prstGeom>
        </p:spPr>
        <p:txBody>
          <a:bodyPr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83" name="Text Placeholder 33"/>
          <p:cNvSpPr>
            <a:spLocks noGrp="1"/>
          </p:cNvSpPr>
          <p:nvPr>
            <p:ph type="body" sz="quarter" idx="73"/>
          </p:nvPr>
        </p:nvSpPr>
        <p:spPr>
          <a:xfrm>
            <a:off x="6156960" y="3936558"/>
            <a:ext cx="1565832" cy="357905"/>
          </a:xfrm>
          <a:prstGeom prst="rect">
            <a:avLst/>
          </a:prstGeom>
        </p:spPr>
        <p:txBody>
          <a:bodyPr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84" name="Text Placeholder 33"/>
          <p:cNvSpPr>
            <a:spLocks noGrp="1"/>
          </p:cNvSpPr>
          <p:nvPr>
            <p:ph type="body" sz="quarter" idx="74"/>
          </p:nvPr>
        </p:nvSpPr>
        <p:spPr>
          <a:xfrm>
            <a:off x="7722793" y="3936558"/>
            <a:ext cx="3859608" cy="357905"/>
          </a:xfrm>
          <a:prstGeom prst="rect">
            <a:avLst/>
          </a:prstGeom>
        </p:spPr>
        <p:txBody>
          <a:bodyPr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31" name="Picture Placeholder 11"/>
          <p:cNvSpPr>
            <a:spLocks noGrp="1"/>
          </p:cNvSpPr>
          <p:nvPr>
            <p:ph type="pic" sz="quarter" idx="76"/>
          </p:nvPr>
        </p:nvSpPr>
        <p:spPr>
          <a:xfrm>
            <a:off x="-11066" y="0"/>
            <a:ext cx="2988167" cy="6858000"/>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2" name="Picture Placeholder 11"/>
          <p:cNvSpPr>
            <a:spLocks noGrp="1"/>
          </p:cNvSpPr>
          <p:nvPr>
            <p:ph type="pic" sz="quarter" idx="78"/>
          </p:nvPr>
        </p:nvSpPr>
        <p:spPr>
          <a:xfrm>
            <a:off x="3030501" y="0"/>
            <a:ext cx="2943580" cy="3407294"/>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33" name="Picture Placeholder 11"/>
          <p:cNvSpPr>
            <a:spLocks noGrp="1"/>
          </p:cNvSpPr>
          <p:nvPr>
            <p:ph type="pic" sz="quarter" idx="79"/>
          </p:nvPr>
        </p:nvSpPr>
        <p:spPr>
          <a:xfrm>
            <a:off x="3030501" y="3446806"/>
            <a:ext cx="2943580" cy="3411195"/>
          </a:xfrm>
          <a:prstGeom prst="rect">
            <a:avLst/>
          </a:prstGeom>
        </p:spPr>
        <p:txBody>
          <a:bodyPr rtlCol="0">
            <a:normAutofit/>
          </a:bodyPr>
          <a:lstStyle>
            <a:lvl1pPr marL="0" indent="0" algn="ctr">
              <a:buNone/>
              <a:defRPr sz="1200"/>
            </a:lvl1pPr>
          </a:lstStyle>
          <a:p>
            <a:pPr lvl="0"/>
            <a:r>
              <a:rPr lang="en-US" noProof="0"/>
              <a:t>Click icon to add picture</a:t>
            </a:r>
          </a:p>
        </p:txBody>
      </p:sp>
      <p:sp>
        <p:nvSpPr>
          <p:cNvPr id="24" name="Slide Number Placeholder 1"/>
          <p:cNvSpPr>
            <a:spLocks noGrp="1"/>
          </p:cNvSpPr>
          <p:nvPr>
            <p:ph type="sldNum" sz="quarter" idx="80"/>
          </p:nvPr>
        </p:nvSpPr>
        <p:spPr/>
        <p:txBody>
          <a:bodyPr/>
          <a:lstStyle>
            <a:lvl1pPr>
              <a:defRPr/>
            </a:lvl1pPr>
          </a:lstStyle>
          <a:p>
            <a:pPr>
              <a:defRPr/>
            </a:pPr>
            <a:fld id="{624FF014-FCE8-435A-840E-4D9F10A627C6}" type="slidenum">
              <a:rPr lang="en-US" altLang="en-US"/>
              <a:pPr>
                <a:defRPr/>
              </a:pPr>
              <a:t>‹#›</a:t>
            </a:fld>
            <a:endParaRPr lang="en-US" altLang="en-US"/>
          </a:p>
        </p:txBody>
      </p:sp>
    </p:spTree>
    <p:extLst>
      <p:ext uri="{BB962C8B-B14F-4D97-AF65-F5344CB8AC3E}">
        <p14:creationId xmlns:p14="http://schemas.microsoft.com/office/powerpoint/2010/main" val="159646666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Alt Project: SQ IMG Right">
    <p:spTree>
      <p:nvGrpSpPr>
        <p:cNvPr id="1" name=""/>
        <p:cNvGrpSpPr/>
        <p:nvPr/>
      </p:nvGrpSpPr>
      <p:grpSpPr>
        <a:xfrm>
          <a:off x="0" y="0"/>
          <a:ext cx="0" cy="0"/>
          <a:chOff x="0" y="0"/>
          <a:chExt cx="0" cy="0"/>
        </a:xfrm>
      </p:grpSpPr>
      <p:sp>
        <p:nvSpPr>
          <p:cNvPr id="3" name="Picture Placeholder 4"/>
          <p:cNvSpPr>
            <a:spLocks noGrp="1"/>
          </p:cNvSpPr>
          <p:nvPr>
            <p:ph type="pic" sz="quarter" idx="53"/>
          </p:nvPr>
        </p:nvSpPr>
        <p:spPr>
          <a:xfrm>
            <a:off x="4030133" y="933451"/>
            <a:ext cx="7552267" cy="5304692"/>
          </a:xfrm>
          <a:prstGeom prst="rect">
            <a:avLst/>
          </a:prstGeom>
        </p:spPr>
        <p:txBody>
          <a:bodyPr rtlCol="0">
            <a:normAutofit/>
          </a:bodyPr>
          <a:lstStyle>
            <a:lvl1pPr algn="ctr">
              <a:defRPr sz="1200">
                <a:solidFill>
                  <a:schemeClr val="tx1">
                    <a:lumMod val="50000"/>
                    <a:lumOff val="50000"/>
                  </a:schemeClr>
                </a:solidFill>
              </a:defRPr>
            </a:lvl1pPr>
          </a:lstStyle>
          <a:p>
            <a:pPr lvl="0"/>
            <a:r>
              <a:rPr lang="en-US" noProof="0"/>
              <a:t>Click icon to add picture</a:t>
            </a:r>
          </a:p>
        </p:txBody>
      </p:sp>
      <p:sp>
        <p:nvSpPr>
          <p:cNvPr id="6" name="Text Placeholder 21"/>
          <p:cNvSpPr>
            <a:spLocks noGrp="1"/>
          </p:cNvSpPr>
          <p:nvPr>
            <p:ph type="body" sz="quarter" idx="52"/>
          </p:nvPr>
        </p:nvSpPr>
        <p:spPr>
          <a:xfrm>
            <a:off x="609600" y="936239"/>
            <a:ext cx="3242733" cy="1304254"/>
          </a:xfrm>
          <a:prstGeom prst="rect">
            <a:avLst/>
          </a:prstGeom>
        </p:spPr>
        <p:txBody>
          <a:bodyPr/>
          <a:lstStyle>
            <a:lvl1pPr algn="l">
              <a:defRPr sz="2000">
                <a:solidFill>
                  <a:schemeClr val="accent4">
                    <a:lumMod val="75000"/>
                  </a:schemeClr>
                </a:solidFill>
              </a:defRPr>
            </a:lvl1pPr>
          </a:lstStyle>
          <a:p>
            <a:pPr lvl="0"/>
            <a:r>
              <a:rPr lang="en-US"/>
              <a:t>Edit Master text styles</a:t>
            </a:r>
          </a:p>
        </p:txBody>
      </p:sp>
      <p:sp>
        <p:nvSpPr>
          <p:cNvPr id="13" name="Text Placeholder 21"/>
          <p:cNvSpPr>
            <a:spLocks noGrp="1"/>
          </p:cNvSpPr>
          <p:nvPr>
            <p:ph type="body" sz="quarter" idx="63"/>
          </p:nvPr>
        </p:nvSpPr>
        <p:spPr>
          <a:xfrm>
            <a:off x="4030135" y="6467088"/>
            <a:ext cx="7552267"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p>
        </p:txBody>
      </p:sp>
      <p:sp>
        <p:nvSpPr>
          <p:cNvPr id="7" name="Slide Number Placeholder 1"/>
          <p:cNvSpPr>
            <a:spLocks noGrp="1"/>
          </p:cNvSpPr>
          <p:nvPr>
            <p:ph type="sldNum" sz="quarter" idx="64"/>
          </p:nvPr>
        </p:nvSpPr>
        <p:spPr/>
        <p:txBody>
          <a:bodyPr/>
          <a:lstStyle>
            <a:lvl1pPr>
              <a:defRPr/>
            </a:lvl1pPr>
          </a:lstStyle>
          <a:p>
            <a:pPr>
              <a:defRPr/>
            </a:pPr>
            <a:fld id="{9D4DF482-1782-4B72-BD3C-40A7A48E118D}" type="slidenum">
              <a:rPr lang="en-US" altLang="en-US"/>
              <a:pPr>
                <a:defRPr/>
              </a:pPr>
              <a:t>‹#›</a:t>
            </a:fld>
            <a:endParaRPr lang="en-US" altLang="en-US"/>
          </a:p>
        </p:txBody>
      </p:sp>
    </p:spTree>
    <p:extLst>
      <p:ext uri="{BB962C8B-B14F-4D97-AF65-F5344CB8AC3E}">
        <p14:creationId xmlns:p14="http://schemas.microsoft.com/office/powerpoint/2010/main" val="424163098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Alt Project: Horiz Stretch">
    <p:spTree>
      <p:nvGrpSpPr>
        <p:cNvPr id="1" name=""/>
        <p:cNvGrpSpPr/>
        <p:nvPr/>
      </p:nvGrpSpPr>
      <p:grpSpPr>
        <a:xfrm>
          <a:off x="0" y="0"/>
          <a:ext cx="0" cy="0"/>
          <a:chOff x="0" y="0"/>
          <a:chExt cx="0" cy="0"/>
        </a:xfrm>
      </p:grpSpPr>
      <p:sp>
        <p:nvSpPr>
          <p:cNvPr id="7" name="Picture Placeholder 4"/>
          <p:cNvSpPr>
            <a:spLocks noGrp="1"/>
          </p:cNvSpPr>
          <p:nvPr>
            <p:ph type="pic" sz="quarter" idx="53"/>
          </p:nvPr>
        </p:nvSpPr>
        <p:spPr>
          <a:xfrm>
            <a:off x="0" y="933452"/>
            <a:ext cx="12192000" cy="4089399"/>
          </a:xfrm>
          <a:prstGeom prst="rect">
            <a:avLst/>
          </a:prstGeom>
        </p:spPr>
        <p:txBody>
          <a:bodyPr rtlCol="0">
            <a:normAutofit/>
          </a:bodyPr>
          <a:lstStyle>
            <a:lvl1pPr algn="ctr">
              <a:defRPr sz="1200">
                <a:solidFill>
                  <a:schemeClr val="tx1">
                    <a:lumMod val="50000"/>
                    <a:lumOff val="50000"/>
                  </a:schemeClr>
                </a:solidFill>
              </a:defRPr>
            </a:lvl1pPr>
          </a:lstStyle>
          <a:p>
            <a:pPr lvl="0"/>
            <a:r>
              <a:rPr lang="en-US" noProof="0"/>
              <a:t>Click icon to add picture</a:t>
            </a:r>
          </a:p>
        </p:txBody>
      </p:sp>
      <p:sp>
        <p:nvSpPr>
          <p:cNvPr id="11" name="Text Placeholder 21"/>
          <p:cNvSpPr>
            <a:spLocks noGrp="1"/>
          </p:cNvSpPr>
          <p:nvPr>
            <p:ph type="body" sz="quarter" idx="52"/>
          </p:nvPr>
        </p:nvSpPr>
        <p:spPr>
          <a:xfrm>
            <a:off x="7543800" y="5156484"/>
            <a:ext cx="4038601" cy="1310604"/>
          </a:xfrm>
          <a:prstGeom prst="rect">
            <a:avLst/>
          </a:prstGeom>
        </p:spPr>
        <p:txBody>
          <a:bodyPr/>
          <a:lstStyle>
            <a:lvl1pPr algn="r">
              <a:defRPr sz="2000">
                <a:solidFill>
                  <a:schemeClr val="accent4">
                    <a:lumMod val="75000"/>
                  </a:schemeClr>
                </a:solidFill>
              </a:defRPr>
            </a:lvl1pPr>
          </a:lstStyle>
          <a:p>
            <a:pPr lvl="0"/>
            <a:r>
              <a:rPr lang="en-US"/>
              <a:t>Edit Master text styles</a:t>
            </a:r>
          </a:p>
        </p:txBody>
      </p:sp>
      <p:sp>
        <p:nvSpPr>
          <p:cNvPr id="10" name="Text Placeholder 21"/>
          <p:cNvSpPr>
            <a:spLocks noGrp="1"/>
          </p:cNvSpPr>
          <p:nvPr>
            <p:ph type="body" sz="quarter" idx="63"/>
          </p:nvPr>
        </p:nvSpPr>
        <p:spPr>
          <a:xfrm>
            <a:off x="609601" y="6467088"/>
            <a:ext cx="10972801" cy="267450"/>
          </a:xfrm>
          <a:prstGeom prst="rect">
            <a:avLst/>
          </a:prstGeom>
        </p:spPr>
        <p:txBody>
          <a:bodyPr>
            <a:normAutofit/>
          </a:bodyPr>
          <a:lstStyle>
            <a:lvl1pPr algn="r">
              <a:defRPr sz="900" baseline="0">
                <a:solidFill>
                  <a:srgbClr val="8C8E91"/>
                </a:solidFill>
              </a:defRPr>
            </a:lvl1pPr>
          </a:lstStyle>
          <a:p>
            <a:pPr lvl="0"/>
            <a:r>
              <a:rPr lang="en-US"/>
              <a:t>Click to edit Master text styles</a:t>
            </a:r>
          </a:p>
        </p:txBody>
      </p:sp>
      <p:sp>
        <p:nvSpPr>
          <p:cNvPr id="6" name="Title 1"/>
          <p:cNvSpPr>
            <a:spLocks noGrp="1"/>
          </p:cNvSpPr>
          <p:nvPr>
            <p:ph type="title"/>
          </p:nvPr>
        </p:nvSpPr>
        <p:spPr>
          <a:xfrm>
            <a:off x="609600" y="183928"/>
            <a:ext cx="10972800" cy="569005"/>
          </a:xfrm>
        </p:spPr>
        <p:txBody>
          <a:bodyPr/>
          <a:lstStyle/>
          <a:p>
            <a:r>
              <a:rPr lang="en-US"/>
              <a:t>Click to edit Master title style</a:t>
            </a:r>
          </a:p>
        </p:txBody>
      </p:sp>
      <p:sp>
        <p:nvSpPr>
          <p:cNvPr id="8" name="Slide Number Placeholder 1"/>
          <p:cNvSpPr>
            <a:spLocks noGrp="1"/>
          </p:cNvSpPr>
          <p:nvPr>
            <p:ph type="sldNum" sz="quarter" idx="64"/>
          </p:nvPr>
        </p:nvSpPr>
        <p:spPr/>
        <p:txBody>
          <a:bodyPr/>
          <a:lstStyle>
            <a:lvl1pPr>
              <a:defRPr/>
            </a:lvl1pPr>
          </a:lstStyle>
          <a:p>
            <a:pPr>
              <a:defRPr/>
            </a:pPr>
            <a:fld id="{E65BB408-233C-42D5-97F7-15FEE90F5D9B}" type="slidenum">
              <a:rPr lang="en-US" altLang="en-US"/>
              <a:pPr>
                <a:defRPr/>
              </a:pPr>
              <a:t>‹#›</a:t>
            </a:fld>
            <a:endParaRPr lang="en-US" altLang="en-US"/>
          </a:p>
        </p:txBody>
      </p:sp>
    </p:spTree>
    <p:extLst>
      <p:ext uri="{BB962C8B-B14F-4D97-AF65-F5344CB8AC3E}">
        <p14:creationId xmlns:p14="http://schemas.microsoft.com/office/powerpoint/2010/main" val="8205173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roject (Full Bleed): No Logo">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12192000" cy="6367016"/>
          </a:xfrm>
        </p:spPr>
        <p:txBody>
          <a:bodyPr rtlCol="0">
            <a:normAutofit/>
          </a:bodyPr>
          <a:lstStyle/>
          <a:p>
            <a:pPr lvl="0"/>
            <a:r>
              <a:rPr lang="en-US" noProof="0"/>
              <a:t>Click icon to add picture</a:t>
            </a:r>
          </a:p>
        </p:txBody>
      </p:sp>
      <p:sp>
        <p:nvSpPr>
          <p:cNvPr id="2" name="Title 1"/>
          <p:cNvSpPr>
            <a:spLocks noGrp="1"/>
          </p:cNvSpPr>
          <p:nvPr>
            <p:ph type="title"/>
          </p:nvPr>
        </p:nvSpPr>
        <p:spPr>
          <a:xfrm>
            <a:off x="-3527" y="6366217"/>
            <a:ext cx="12195777" cy="483484"/>
          </a:xfrm>
          <a:solidFill>
            <a:schemeClr val="bg1"/>
          </a:solidFill>
        </p:spPr>
        <p:txBody>
          <a:bodyPr>
            <a:normAutofit/>
          </a:bodyPr>
          <a:lstStyle>
            <a:lvl1pPr>
              <a:defRPr sz="1400">
                <a:solidFill>
                  <a:schemeClr val="accent2">
                    <a:lumMod val="75000"/>
                  </a:schemeClr>
                </a:solidFill>
                <a:latin typeface="+mn-lt"/>
              </a:defRPr>
            </a:lvl1pPr>
          </a:lstStyle>
          <a:p>
            <a:r>
              <a:rPr lang="en-US"/>
              <a:t>Click to edit Master title style</a:t>
            </a:r>
          </a:p>
        </p:txBody>
      </p:sp>
      <p:sp>
        <p:nvSpPr>
          <p:cNvPr id="6" name="Text Placeholder 21"/>
          <p:cNvSpPr>
            <a:spLocks noGrp="1"/>
          </p:cNvSpPr>
          <p:nvPr>
            <p:ph type="body" sz="quarter" idx="63"/>
          </p:nvPr>
        </p:nvSpPr>
        <p:spPr>
          <a:xfrm>
            <a:off x="-3527" y="6654262"/>
            <a:ext cx="12195777" cy="178838"/>
          </a:xfrm>
          <a:prstGeom prst="rect">
            <a:avLst/>
          </a:prstGeom>
          <a:noFill/>
        </p:spPr>
        <p:txBody>
          <a:bodyPr tIns="0" bIns="0">
            <a:normAutofit/>
          </a:bodyPr>
          <a:lstStyle>
            <a:lvl1pPr algn="l">
              <a:defRPr sz="900" baseline="0">
                <a:solidFill>
                  <a:srgbClr val="8C8E91"/>
                </a:solidFill>
              </a:defRPr>
            </a:lvl1pPr>
          </a:lstStyle>
          <a:p>
            <a:pPr lvl="0"/>
            <a:r>
              <a:rPr lang="en-US"/>
              <a:t>Click to edit Master text styles</a:t>
            </a:r>
          </a:p>
        </p:txBody>
      </p:sp>
      <p:sp>
        <p:nvSpPr>
          <p:cNvPr id="7" name="Slide Number Placeholder 1"/>
          <p:cNvSpPr>
            <a:spLocks noGrp="1"/>
          </p:cNvSpPr>
          <p:nvPr>
            <p:ph type="sldNum" sz="quarter" idx="64"/>
          </p:nvPr>
        </p:nvSpPr>
        <p:spPr/>
        <p:txBody>
          <a:bodyPr/>
          <a:lstStyle>
            <a:lvl1pPr>
              <a:defRPr/>
            </a:lvl1pPr>
          </a:lstStyle>
          <a:p>
            <a:pPr>
              <a:defRPr/>
            </a:pPr>
            <a:fld id="{C024133D-ECB5-47F6-BE68-DDB0A5A51A30}" type="slidenum">
              <a:rPr lang="en-US" altLang="en-US"/>
              <a:pPr>
                <a:defRPr/>
              </a:pPr>
              <a:t>‹#›</a:t>
            </a:fld>
            <a:endParaRPr lang="en-US" altLang="en-US"/>
          </a:p>
        </p:txBody>
      </p:sp>
    </p:spTree>
    <p:extLst>
      <p:ext uri="{BB962C8B-B14F-4D97-AF65-F5344CB8AC3E}">
        <p14:creationId xmlns:p14="http://schemas.microsoft.com/office/powerpoint/2010/main" val="1338035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ject Bleed: 1 IMG">
    <p:spTree>
      <p:nvGrpSpPr>
        <p:cNvPr id="1" name=""/>
        <p:cNvGrpSpPr/>
        <p:nvPr/>
      </p:nvGrpSpPr>
      <p:grpSpPr>
        <a:xfrm>
          <a:off x="0" y="0"/>
          <a:ext cx="0" cy="0"/>
          <a:chOff x="0" y="0"/>
          <a:chExt cx="0" cy="0"/>
        </a:xfrm>
      </p:grpSpPr>
      <p:sp>
        <p:nvSpPr>
          <p:cNvPr id="10" name="Picture Placeholder 4"/>
          <p:cNvSpPr>
            <a:spLocks noGrp="1"/>
          </p:cNvSpPr>
          <p:nvPr>
            <p:ph type="pic" sz="quarter" idx="11"/>
          </p:nvPr>
        </p:nvSpPr>
        <p:spPr>
          <a:xfrm>
            <a:off x="0" y="1"/>
            <a:ext cx="12192000" cy="5152040"/>
          </a:xfrm>
        </p:spPr>
        <p:txBody>
          <a:bodyPr rtlCol="0">
            <a:normAutofit/>
          </a:bodyPr>
          <a:lstStyle/>
          <a:p>
            <a:pPr lvl="0"/>
            <a:r>
              <a:rPr lang="en-US" noProof="0"/>
              <a:t>Click icon to add picture</a:t>
            </a:r>
          </a:p>
        </p:txBody>
      </p:sp>
      <p:sp>
        <p:nvSpPr>
          <p:cNvPr id="17" name="Text Placeholder 21"/>
          <p:cNvSpPr>
            <a:spLocks noGrp="1"/>
          </p:cNvSpPr>
          <p:nvPr>
            <p:ph type="body" sz="quarter" idx="63"/>
          </p:nvPr>
        </p:nvSpPr>
        <p:spPr>
          <a:xfrm>
            <a:off x="609601" y="6467088"/>
            <a:ext cx="10972801" cy="267450"/>
          </a:xfrm>
          <a:prstGeom prst="rect">
            <a:avLst/>
          </a:prstGeom>
        </p:spPr>
        <p:txBody>
          <a:bodyPr>
            <a:normAutofit/>
          </a:bodyPr>
          <a:lstStyle>
            <a:lvl1pPr algn="l">
              <a:defRPr sz="900" baseline="0">
                <a:solidFill>
                  <a:srgbClr val="8C8E91"/>
                </a:solidFill>
              </a:defRPr>
            </a:lvl1pPr>
          </a:lstStyle>
          <a:p>
            <a:pPr lvl="0"/>
            <a:r>
              <a:rPr lang="en-US"/>
              <a:t>Click to edit Master text styles</a:t>
            </a:r>
          </a:p>
        </p:txBody>
      </p:sp>
      <p:sp>
        <p:nvSpPr>
          <p:cNvPr id="18" name="Text Placeholder 33"/>
          <p:cNvSpPr>
            <a:spLocks noGrp="1"/>
          </p:cNvSpPr>
          <p:nvPr>
            <p:ph type="body" sz="quarter" idx="73"/>
          </p:nvPr>
        </p:nvSpPr>
        <p:spPr>
          <a:xfrm>
            <a:off x="609600" y="5294893"/>
            <a:ext cx="1565832" cy="283131"/>
          </a:xfrm>
          <a:prstGeom prst="rect">
            <a:avLst/>
          </a:prstGeom>
        </p:spPr>
        <p:txBody>
          <a:bodyPr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19" name="Text Placeholder 33"/>
          <p:cNvSpPr>
            <a:spLocks noGrp="1"/>
          </p:cNvSpPr>
          <p:nvPr>
            <p:ph type="body" sz="quarter" idx="74"/>
          </p:nvPr>
        </p:nvSpPr>
        <p:spPr>
          <a:xfrm>
            <a:off x="2175433" y="5294893"/>
            <a:ext cx="3859608" cy="283131"/>
          </a:xfrm>
          <a:prstGeom prst="rect">
            <a:avLst/>
          </a:prstGeom>
        </p:spPr>
        <p:txBody>
          <a:bodyPr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Click to edit Master text styles</a:t>
            </a:r>
          </a:p>
        </p:txBody>
      </p:sp>
      <p:sp>
        <p:nvSpPr>
          <p:cNvPr id="24" name="Text Placeholder 33"/>
          <p:cNvSpPr>
            <a:spLocks noGrp="1"/>
          </p:cNvSpPr>
          <p:nvPr>
            <p:ph type="body" sz="quarter" idx="75"/>
          </p:nvPr>
        </p:nvSpPr>
        <p:spPr>
          <a:xfrm>
            <a:off x="609600" y="5588858"/>
            <a:ext cx="1565832" cy="283131"/>
          </a:xfrm>
          <a:prstGeom prst="rect">
            <a:avLst/>
          </a:prstGeom>
        </p:spPr>
        <p:txBody>
          <a:bodyPr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25" name="Text Placeholder 33"/>
          <p:cNvSpPr>
            <a:spLocks noGrp="1"/>
          </p:cNvSpPr>
          <p:nvPr>
            <p:ph type="body" sz="quarter" idx="76"/>
          </p:nvPr>
        </p:nvSpPr>
        <p:spPr>
          <a:xfrm>
            <a:off x="2175433" y="5588858"/>
            <a:ext cx="3859608" cy="283131"/>
          </a:xfrm>
          <a:prstGeom prst="rect">
            <a:avLst/>
          </a:prstGeom>
        </p:spPr>
        <p:txBody>
          <a:bodyPr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Click to edit Master text styles</a:t>
            </a:r>
          </a:p>
        </p:txBody>
      </p:sp>
      <p:sp>
        <p:nvSpPr>
          <p:cNvPr id="26" name="Text Placeholder 33"/>
          <p:cNvSpPr>
            <a:spLocks noGrp="1"/>
          </p:cNvSpPr>
          <p:nvPr>
            <p:ph type="body" sz="quarter" idx="77"/>
          </p:nvPr>
        </p:nvSpPr>
        <p:spPr>
          <a:xfrm>
            <a:off x="609600" y="5885933"/>
            <a:ext cx="1565832" cy="283131"/>
          </a:xfrm>
          <a:prstGeom prst="rect">
            <a:avLst/>
          </a:prstGeom>
        </p:spPr>
        <p:txBody>
          <a:bodyPr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27" name="Text Placeholder 33"/>
          <p:cNvSpPr>
            <a:spLocks noGrp="1"/>
          </p:cNvSpPr>
          <p:nvPr>
            <p:ph type="body" sz="quarter" idx="78"/>
          </p:nvPr>
        </p:nvSpPr>
        <p:spPr>
          <a:xfrm>
            <a:off x="2175433" y="5885933"/>
            <a:ext cx="3859608" cy="283131"/>
          </a:xfrm>
          <a:prstGeom prst="rect">
            <a:avLst/>
          </a:prstGeom>
        </p:spPr>
        <p:txBody>
          <a:bodyPr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Click to edit Master text styles</a:t>
            </a:r>
          </a:p>
        </p:txBody>
      </p:sp>
      <p:sp>
        <p:nvSpPr>
          <p:cNvPr id="11" name="Slide Number Placeholder 1"/>
          <p:cNvSpPr>
            <a:spLocks noGrp="1"/>
          </p:cNvSpPr>
          <p:nvPr>
            <p:ph type="sldNum" sz="quarter" idx="79"/>
          </p:nvPr>
        </p:nvSpPr>
        <p:spPr/>
        <p:txBody>
          <a:bodyPr/>
          <a:lstStyle>
            <a:lvl1pPr>
              <a:defRPr/>
            </a:lvl1pPr>
          </a:lstStyle>
          <a:p>
            <a:pPr>
              <a:defRPr/>
            </a:pPr>
            <a:fld id="{F52F47DC-057C-41BB-9853-B187246B771C}" type="slidenum">
              <a:rPr lang="en-US" altLang="en-US"/>
              <a:pPr>
                <a:defRPr/>
              </a:pPr>
              <a:t>‹#›</a:t>
            </a:fld>
            <a:endParaRPr lang="en-US" altLang="en-US"/>
          </a:p>
        </p:txBody>
      </p:sp>
    </p:spTree>
    <p:extLst>
      <p:ext uri="{BB962C8B-B14F-4D97-AF65-F5344CB8AC3E}">
        <p14:creationId xmlns:p14="http://schemas.microsoft.com/office/powerpoint/2010/main" val="290875380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roject Bleed: 3 IMGs (square)">
    <p:spTree>
      <p:nvGrpSpPr>
        <p:cNvPr id="1" name=""/>
        <p:cNvGrpSpPr/>
        <p:nvPr/>
      </p:nvGrpSpPr>
      <p:grpSpPr>
        <a:xfrm>
          <a:off x="0" y="0"/>
          <a:ext cx="0" cy="0"/>
          <a:chOff x="0" y="0"/>
          <a:chExt cx="0" cy="0"/>
        </a:xfrm>
      </p:grpSpPr>
      <p:sp>
        <p:nvSpPr>
          <p:cNvPr id="4" name="Picture Placeholder 4"/>
          <p:cNvSpPr>
            <a:spLocks noGrp="1"/>
          </p:cNvSpPr>
          <p:nvPr>
            <p:ph type="pic" sz="quarter" idx="11"/>
          </p:nvPr>
        </p:nvSpPr>
        <p:spPr>
          <a:xfrm>
            <a:off x="1" y="-1"/>
            <a:ext cx="8207023" cy="5152040"/>
          </a:xfrm>
        </p:spPr>
        <p:txBody>
          <a:bodyPr rtlCol="0">
            <a:normAutofit/>
          </a:bodyPr>
          <a:lstStyle/>
          <a:p>
            <a:pPr lvl="0"/>
            <a:r>
              <a:rPr lang="en-US" noProof="0"/>
              <a:t>Click icon to add picture</a:t>
            </a:r>
          </a:p>
        </p:txBody>
      </p:sp>
      <p:sp>
        <p:nvSpPr>
          <p:cNvPr id="6" name="Text Placeholder 21"/>
          <p:cNvSpPr>
            <a:spLocks noGrp="1"/>
          </p:cNvSpPr>
          <p:nvPr>
            <p:ph type="body" sz="quarter" idx="63"/>
          </p:nvPr>
        </p:nvSpPr>
        <p:spPr>
          <a:xfrm>
            <a:off x="609601" y="6467088"/>
            <a:ext cx="10972801" cy="267450"/>
          </a:xfrm>
          <a:prstGeom prst="rect">
            <a:avLst/>
          </a:prstGeom>
        </p:spPr>
        <p:txBody>
          <a:bodyPr>
            <a:normAutofit/>
          </a:bodyPr>
          <a:lstStyle>
            <a:lvl1pPr algn="l">
              <a:defRPr sz="900" baseline="0">
                <a:solidFill>
                  <a:srgbClr val="8C8E91"/>
                </a:solidFill>
              </a:defRPr>
            </a:lvl1pPr>
          </a:lstStyle>
          <a:p>
            <a:pPr lvl="0"/>
            <a:r>
              <a:rPr lang="en-US"/>
              <a:t>Click to edit Master text styles</a:t>
            </a:r>
          </a:p>
        </p:txBody>
      </p:sp>
      <p:sp>
        <p:nvSpPr>
          <p:cNvPr id="7" name="Text Placeholder 33"/>
          <p:cNvSpPr>
            <a:spLocks noGrp="1"/>
          </p:cNvSpPr>
          <p:nvPr>
            <p:ph type="body" sz="quarter" idx="73"/>
          </p:nvPr>
        </p:nvSpPr>
        <p:spPr>
          <a:xfrm>
            <a:off x="609600" y="5294893"/>
            <a:ext cx="1565832" cy="283131"/>
          </a:xfrm>
          <a:prstGeom prst="rect">
            <a:avLst/>
          </a:prstGeom>
        </p:spPr>
        <p:txBody>
          <a:bodyPr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8" name="Text Placeholder 33"/>
          <p:cNvSpPr>
            <a:spLocks noGrp="1"/>
          </p:cNvSpPr>
          <p:nvPr>
            <p:ph type="body" sz="quarter" idx="74"/>
          </p:nvPr>
        </p:nvSpPr>
        <p:spPr>
          <a:xfrm>
            <a:off x="2175433" y="5294893"/>
            <a:ext cx="3859608" cy="283131"/>
          </a:xfrm>
          <a:prstGeom prst="rect">
            <a:avLst/>
          </a:prstGeom>
        </p:spPr>
        <p:txBody>
          <a:bodyPr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Click to edit Master text styles</a:t>
            </a:r>
          </a:p>
        </p:txBody>
      </p:sp>
      <p:sp>
        <p:nvSpPr>
          <p:cNvPr id="9" name="Text Placeholder 33"/>
          <p:cNvSpPr>
            <a:spLocks noGrp="1"/>
          </p:cNvSpPr>
          <p:nvPr>
            <p:ph type="body" sz="quarter" idx="75"/>
          </p:nvPr>
        </p:nvSpPr>
        <p:spPr>
          <a:xfrm>
            <a:off x="609600" y="5588858"/>
            <a:ext cx="1565832" cy="283131"/>
          </a:xfrm>
          <a:prstGeom prst="rect">
            <a:avLst/>
          </a:prstGeom>
        </p:spPr>
        <p:txBody>
          <a:bodyPr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10" name="Text Placeholder 33"/>
          <p:cNvSpPr>
            <a:spLocks noGrp="1"/>
          </p:cNvSpPr>
          <p:nvPr>
            <p:ph type="body" sz="quarter" idx="76"/>
          </p:nvPr>
        </p:nvSpPr>
        <p:spPr>
          <a:xfrm>
            <a:off x="2175433" y="5588858"/>
            <a:ext cx="3859608" cy="283131"/>
          </a:xfrm>
          <a:prstGeom prst="rect">
            <a:avLst/>
          </a:prstGeom>
        </p:spPr>
        <p:txBody>
          <a:bodyPr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Click to edit Master text styles</a:t>
            </a:r>
          </a:p>
        </p:txBody>
      </p:sp>
      <p:sp>
        <p:nvSpPr>
          <p:cNvPr id="11" name="Text Placeholder 33"/>
          <p:cNvSpPr>
            <a:spLocks noGrp="1"/>
          </p:cNvSpPr>
          <p:nvPr>
            <p:ph type="body" sz="quarter" idx="77"/>
          </p:nvPr>
        </p:nvSpPr>
        <p:spPr>
          <a:xfrm>
            <a:off x="609600" y="5885933"/>
            <a:ext cx="1565832" cy="283131"/>
          </a:xfrm>
          <a:prstGeom prst="rect">
            <a:avLst/>
          </a:prstGeom>
        </p:spPr>
        <p:txBody>
          <a:bodyPr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12" name="Text Placeholder 33"/>
          <p:cNvSpPr>
            <a:spLocks noGrp="1"/>
          </p:cNvSpPr>
          <p:nvPr>
            <p:ph type="body" sz="quarter" idx="78"/>
          </p:nvPr>
        </p:nvSpPr>
        <p:spPr>
          <a:xfrm>
            <a:off x="2175433" y="5885933"/>
            <a:ext cx="3859608" cy="283131"/>
          </a:xfrm>
          <a:prstGeom prst="rect">
            <a:avLst/>
          </a:prstGeom>
        </p:spPr>
        <p:txBody>
          <a:bodyPr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Click to edit Master text styles</a:t>
            </a:r>
          </a:p>
        </p:txBody>
      </p:sp>
      <p:sp>
        <p:nvSpPr>
          <p:cNvPr id="13" name="Picture Placeholder 4"/>
          <p:cNvSpPr>
            <a:spLocks noGrp="1"/>
          </p:cNvSpPr>
          <p:nvPr>
            <p:ph type="pic" sz="quarter" idx="79"/>
          </p:nvPr>
        </p:nvSpPr>
        <p:spPr>
          <a:xfrm>
            <a:off x="8252178" y="2607733"/>
            <a:ext cx="3939820" cy="2544306"/>
          </a:xfrm>
        </p:spPr>
        <p:txBody>
          <a:bodyPr rtlCol="0">
            <a:normAutofit/>
          </a:bodyPr>
          <a:lstStyle/>
          <a:p>
            <a:pPr lvl="0"/>
            <a:r>
              <a:rPr lang="en-US" noProof="0"/>
              <a:t>Click icon to add picture</a:t>
            </a:r>
          </a:p>
        </p:txBody>
      </p:sp>
      <p:sp>
        <p:nvSpPr>
          <p:cNvPr id="14" name="Picture Placeholder 4"/>
          <p:cNvSpPr>
            <a:spLocks noGrp="1"/>
          </p:cNvSpPr>
          <p:nvPr>
            <p:ph type="pic" sz="quarter" idx="80"/>
          </p:nvPr>
        </p:nvSpPr>
        <p:spPr>
          <a:xfrm>
            <a:off x="8252178" y="1"/>
            <a:ext cx="3939820" cy="2582332"/>
          </a:xfrm>
        </p:spPr>
        <p:txBody>
          <a:bodyPr rtlCol="0">
            <a:normAutofit/>
          </a:bodyPr>
          <a:lstStyle/>
          <a:p>
            <a:pPr lvl="0"/>
            <a:r>
              <a:rPr lang="en-US" noProof="0"/>
              <a:t>Click icon to add picture</a:t>
            </a:r>
          </a:p>
        </p:txBody>
      </p:sp>
      <p:sp>
        <p:nvSpPr>
          <p:cNvPr id="15" name="Slide Number Placeholder 1"/>
          <p:cNvSpPr>
            <a:spLocks noGrp="1"/>
          </p:cNvSpPr>
          <p:nvPr>
            <p:ph type="sldNum" sz="quarter" idx="81"/>
          </p:nvPr>
        </p:nvSpPr>
        <p:spPr/>
        <p:txBody>
          <a:bodyPr/>
          <a:lstStyle>
            <a:lvl1pPr>
              <a:defRPr/>
            </a:lvl1pPr>
          </a:lstStyle>
          <a:p>
            <a:pPr>
              <a:defRPr/>
            </a:pPr>
            <a:fld id="{6B8F27BD-C879-47BD-8D2B-A2585C6FC68D}" type="slidenum">
              <a:rPr lang="en-US" altLang="en-US"/>
              <a:pPr>
                <a:defRPr/>
              </a:pPr>
              <a:t>‹#›</a:t>
            </a:fld>
            <a:endParaRPr lang="en-US" altLang="en-US"/>
          </a:p>
        </p:txBody>
      </p:sp>
    </p:spTree>
    <p:extLst>
      <p:ext uri="{BB962C8B-B14F-4D97-AF65-F5344CB8AC3E}">
        <p14:creationId xmlns:p14="http://schemas.microsoft.com/office/powerpoint/2010/main" val="15245560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Project Bleed: 3 IMGs (tall)">
    <p:spTree>
      <p:nvGrpSpPr>
        <p:cNvPr id="1" name=""/>
        <p:cNvGrpSpPr/>
        <p:nvPr/>
      </p:nvGrpSpPr>
      <p:grpSpPr>
        <a:xfrm>
          <a:off x="0" y="0"/>
          <a:ext cx="0" cy="0"/>
          <a:chOff x="0" y="0"/>
          <a:chExt cx="0" cy="0"/>
        </a:xfrm>
      </p:grpSpPr>
      <p:sp>
        <p:nvSpPr>
          <p:cNvPr id="4" name="Picture Placeholder 4"/>
          <p:cNvSpPr>
            <a:spLocks noGrp="1"/>
          </p:cNvSpPr>
          <p:nvPr>
            <p:ph type="pic" sz="quarter" idx="11"/>
          </p:nvPr>
        </p:nvSpPr>
        <p:spPr>
          <a:xfrm>
            <a:off x="3984979" y="6313"/>
            <a:ext cx="4225888" cy="5152040"/>
          </a:xfrm>
        </p:spPr>
        <p:txBody>
          <a:bodyPr rtlCol="0">
            <a:normAutofit/>
          </a:bodyPr>
          <a:lstStyle/>
          <a:p>
            <a:pPr lvl="0"/>
            <a:r>
              <a:rPr lang="en-US" noProof="0"/>
              <a:t>Click icon to add picture</a:t>
            </a:r>
          </a:p>
        </p:txBody>
      </p:sp>
      <p:sp>
        <p:nvSpPr>
          <p:cNvPr id="6" name="Text Placeholder 21"/>
          <p:cNvSpPr>
            <a:spLocks noGrp="1"/>
          </p:cNvSpPr>
          <p:nvPr>
            <p:ph type="body" sz="quarter" idx="63"/>
          </p:nvPr>
        </p:nvSpPr>
        <p:spPr>
          <a:xfrm>
            <a:off x="609601" y="6467088"/>
            <a:ext cx="10972801" cy="267450"/>
          </a:xfrm>
          <a:prstGeom prst="rect">
            <a:avLst/>
          </a:prstGeom>
        </p:spPr>
        <p:txBody>
          <a:bodyPr>
            <a:normAutofit/>
          </a:bodyPr>
          <a:lstStyle>
            <a:lvl1pPr algn="l">
              <a:defRPr sz="900" baseline="0">
                <a:solidFill>
                  <a:srgbClr val="8C8E91"/>
                </a:solidFill>
              </a:defRPr>
            </a:lvl1pPr>
          </a:lstStyle>
          <a:p>
            <a:pPr lvl="0"/>
            <a:r>
              <a:rPr lang="en-US"/>
              <a:t>Click to edit Master text styles</a:t>
            </a:r>
          </a:p>
        </p:txBody>
      </p:sp>
      <p:sp>
        <p:nvSpPr>
          <p:cNvPr id="7" name="Text Placeholder 33"/>
          <p:cNvSpPr>
            <a:spLocks noGrp="1"/>
          </p:cNvSpPr>
          <p:nvPr>
            <p:ph type="body" sz="quarter" idx="73"/>
          </p:nvPr>
        </p:nvSpPr>
        <p:spPr>
          <a:xfrm>
            <a:off x="609600" y="5294893"/>
            <a:ext cx="1565832" cy="283131"/>
          </a:xfrm>
          <a:prstGeom prst="rect">
            <a:avLst/>
          </a:prstGeom>
        </p:spPr>
        <p:txBody>
          <a:bodyPr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8" name="Text Placeholder 33"/>
          <p:cNvSpPr>
            <a:spLocks noGrp="1"/>
          </p:cNvSpPr>
          <p:nvPr>
            <p:ph type="body" sz="quarter" idx="74"/>
          </p:nvPr>
        </p:nvSpPr>
        <p:spPr>
          <a:xfrm>
            <a:off x="2175433" y="5294893"/>
            <a:ext cx="3859608" cy="283131"/>
          </a:xfrm>
          <a:prstGeom prst="rect">
            <a:avLst/>
          </a:prstGeom>
        </p:spPr>
        <p:txBody>
          <a:bodyPr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Click to edit Master text styles</a:t>
            </a:r>
          </a:p>
        </p:txBody>
      </p:sp>
      <p:sp>
        <p:nvSpPr>
          <p:cNvPr id="9" name="Text Placeholder 33"/>
          <p:cNvSpPr>
            <a:spLocks noGrp="1"/>
          </p:cNvSpPr>
          <p:nvPr>
            <p:ph type="body" sz="quarter" idx="75"/>
          </p:nvPr>
        </p:nvSpPr>
        <p:spPr>
          <a:xfrm>
            <a:off x="609600" y="5588858"/>
            <a:ext cx="1565832" cy="283131"/>
          </a:xfrm>
          <a:prstGeom prst="rect">
            <a:avLst/>
          </a:prstGeom>
        </p:spPr>
        <p:txBody>
          <a:bodyPr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10" name="Text Placeholder 33"/>
          <p:cNvSpPr>
            <a:spLocks noGrp="1"/>
          </p:cNvSpPr>
          <p:nvPr>
            <p:ph type="body" sz="quarter" idx="76"/>
          </p:nvPr>
        </p:nvSpPr>
        <p:spPr>
          <a:xfrm>
            <a:off x="2175433" y="5588858"/>
            <a:ext cx="3859608" cy="283131"/>
          </a:xfrm>
          <a:prstGeom prst="rect">
            <a:avLst/>
          </a:prstGeom>
        </p:spPr>
        <p:txBody>
          <a:bodyPr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Click to edit Master text styles</a:t>
            </a:r>
          </a:p>
        </p:txBody>
      </p:sp>
      <p:sp>
        <p:nvSpPr>
          <p:cNvPr id="11" name="Text Placeholder 33"/>
          <p:cNvSpPr>
            <a:spLocks noGrp="1"/>
          </p:cNvSpPr>
          <p:nvPr>
            <p:ph type="body" sz="quarter" idx="77"/>
          </p:nvPr>
        </p:nvSpPr>
        <p:spPr>
          <a:xfrm>
            <a:off x="609600" y="5885933"/>
            <a:ext cx="1565832" cy="283131"/>
          </a:xfrm>
          <a:prstGeom prst="rect">
            <a:avLst/>
          </a:prstGeom>
        </p:spPr>
        <p:txBody>
          <a:bodyPr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12" name="Text Placeholder 33"/>
          <p:cNvSpPr>
            <a:spLocks noGrp="1"/>
          </p:cNvSpPr>
          <p:nvPr>
            <p:ph type="body" sz="quarter" idx="78"/>
          </p:nvPr>
        </p:nvSpPr>
        <p:spPr>
          <a:xfrm>
            <a:off x="2175433" y="5885933"/>
            <a:ext cx="3859608" cy="283131"/>
          </a:xfrm>
          <a:prstGeom prst="rect">
            <a:avLst/>
          </a:prstGeom>
        </p:spPr>
        <p:txBody>
          <a:bodyPr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Click to edit Master text styles</a:t>
            </a:r>
          </a:p>
        </p:txBody>
      </p:sp>
      <p:sp>
        <p:nvSpPr>
          <p:cNvPr id="14" name="Picture Placeholder 4"/>
          <p:cNvSpPr>
            <a:spLocks noGrp="1"/>
          </p:cNvSpPr>
          <p:nvPr>
            <p:ph type="pic" sz="quarter" idx="80"/>
          </p:nvPr>
        </p:nvSpPr>
        <p:spPr>
          <a:xfrm>
            <a:off x="1" y="1"/>
            <a:ext cx="3939820" cy="5158351"/>
          </a:xfrm>
        </p:spPr>
        <p:txBody>
          <a:bodyPr rtlCol="0">
            <a:normAutofit/>
          </a:bodyPr>
          <a:lstStyle/>
          <a:p>
            <a:pPr lvl="0"/>
            <a:r>
              <a:rPr lang="en-US" noProof="0"/>
              <a:t>Click icon to add picture</a:t>
            </a:r>
          </a:p>
        </p:txBody>
      </p:sp>
      <p:sp>
        <p:nvSpPr>
          <p:cNvPr id="16" name="Picture Placeholder 4"/>
          <p:cNvSpPr>
            <a:spLocks noGrp="1"/>
          </p:cNvSpPr>
          <p:nvPr>
            <p:ph type="pic" sz="quarter" idx="82"/>
          </p:nvPr>
        </p:nvSpPr>
        <p:spPr>
          <a:xfrm>
            <a:off x="8252181" y="3860"/>
            <a:ext cx="3939820" cy="5154493"/>
          </a:xfrm>
        </p:spPr>
        <p:txBody>
          <a:bodyPr rtlCol="0">
            <a:normAutofit/>
          </a:bodyPr>
          <a:lstStyle/>
          <a:p>
            <a:pPr lvl="0"/>
            <a:r>
              <a:rPr lang="en-US" noProof="0"/>
              <a:t>Click icon to add picture</a:t>
            </a:r>
          </a:p>
        </p:txBody>
      </p:sp>
      <p:sp>
        <p:nvSpPr>
          <p:cNvPr id="13" name="Slide Number Placeholder 1"/>
          <p:cNvSpPr>
            <a:spLocks noGrp="1"/>
          </p:cNvSpPr>
          <p:nvPr>
            <p:ph type="sldNum" sz="quarter" idx="83"/>
          </p:nvPr>
        </p:nvSpPr>
        <p:spPr/>
        <p:txBody>
          <a:bodyPr/>
          <a:lstStyle>
            <a:lvl1pPr>
              <a:defRPr/>
            </a:lvl1pPr>
          </a:lstStyle>
          <a:p>
            <a:pPr>
              <a:defRPr/>
            </a:pPr>
            <a:fld id="{C4C6E4CD-F5EF-4D3B-AD80-7551D4A63BB4}" type="slidenum">
              <a:rPr lang="en-US" altLang="en-US"/>
              <a:pPr>
                <a:defRPr/>
              </a:pPr>
              <a:t>‹#›</a:t>
            </a:fld>
            <a:endParaRPr lang="en-US" altLang="en-US"/>
          </a:p>
        </p:txBody>
      </p:sp>
    </p:spTree>
    <p:extLst>
      <p:ext uri="{BB962C8B-B14F-4D97-AF65-F5344CB8AC3E}">
        <p14:creationId xmlns:p14="http://schemas.microsoft.com/office/powerpoint/2010/main" val="30688869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roject Bleed: 5 IMGs">
    <p:spTree>
      <p:nvGrpSpPr>
        <p:cNvPr id="1" name=""/>
        <p:cNvGrpSpPr/>
        <p:nvPr/>
      </p:nvGrpSpPr>
      <p:grpSpPr>
        <a:xfrm>
          <a:off x="0" y="0"/>
          <a:ext cx="0" cy="0"/>
          <a:chOff x="0" y="0"/>
          <a:chExt cx="0" cy="0"/>
        </a:xfrm>
      </p:grpSpPr>
      <p:sp>
        <p:nvSpPr>
          <p:cNvPr id="4" name="Picture Placeholder 4"/>
          <p:cNvSpPr>
            <a:spLocks noGrp="1"/>
          </p:cNvSpPr>
          <p:nvPr>
            <p:ph type="pic" sz="quarter" idx="11"/>
          </p:nvPr>
        </p:nvSpPr>
        <p:spPr>
          <a:xfrm>
            <a:off x="3984979" y="6313"/>
            <a:ext cx="4225888" cy="5152040"/>
          </a:xfrm>
        </p:spPr>
        <p:txBody>
          <a:bodyPr rtlCol="0">
            <a:normAutofit/>
          </a:bodyPr>
          <a:lstStyle/>
          <a:p>
            <a:pPr lvl="0"/>
            <a:r>
              <a:rPr lang="en-US" noProof="0"/>
              <a:t>Click icon to add picture</a:t>
            </a:r>
          </a:p>
        </p:txBody>
      </p:sp>
      <p:sp>
        <p:nvSpPr>
          <p:cNvPr id="6" name="Text Placeholder 21"/>
          <p:cNvSpPr>
            <a:spLocks noGrp="1"/>
          </p:cNvSpPr>
          <p:nvPr>
            <p:ph type="body" sz="quarter" idx="63"/>
          </p:nvPr>
        </p:nvSpPr>
        <p:spPr>
          <a:xfrm>
            <a:off x="609601" y="6467088"/>
            <a:ext cx="10972801" cy="267450"/>
          </a:xfrm>
          <a:prstGeom prst="rect">
            <a:avLst/>
          </a:prstGeom>
        </p:spPr>
        <p:txBody>
          <a:bodyPr>
            <a:normAutofit/>
          </a:bodyPr>
          <a:lstStyle>
            <a:lvl1pPr algn="l">
              <a:defRPr sz="900" baseline="0">
                <a:solidFill>
                  <a:srgbClr val="8C8E91"/>
                </a:solidFill>
              </a:defRPr>
            </a:lvl1pPr>
          </a:lstStyle>
          <a:p>
            <a:pPr lvl="0"/>
            <a:r>
              <a:rPr lang="en-US"/>
              <a:t>Click to edit Master text styles</a:t>
            </a:r>
          </a:p>
        </p:txBody>
      </p:sp>
      <p:sp>
        <p:nvSpPr>
          <p:cNvPr id="7" name="Text Placeholder 33"/>
          <p:cNvSpPr>
            <a:spLocks noGrp="1"/>
          </p:cNvSpPr>
          <p:nvPr>
            <p:ph type="body" sz="quarter" idx="73"/>
          </p:nvPr>
        </p:nvSpPr>
        <p:spPr>
          <a:xfrm>
            <a:off x="609600" y="5294893"/>
            <a:ext cx="1565832" cy="283131"/>
          </a:xfrm>
          <a:prstGeom prst="rect">
            <a:avLst/>
          </a:prstGeom>
        </p:spPr>
        <p:txBody>
          <a:bodyPr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8" name="Text Placeholder 33"/>
          <p:cNvSpPr>
            <a:spLocks noGrp="1"/>
          </p:cNvSpPr>
          <p:nvPr>
            <p:ph type="body" sz="quarter" idx="74"/>
          </p:nvPr>
        </p:nvSpPr>
        <p:spPr>
          <a:xfrm>
            <a:off x="2175433" y="5294893"/>
            <a:ext cx="3859608" cy="283131"/>
          </a:xfrm>
          <a:prstGeom prst="rect">
            <a:avLst/>
          </a:prstGeom>
        </p:spPr>
        <p:txBody>
          <a:bodyPr wrap="none" tIns="0" bIns="0">
            <a:noAutofit/>
          </a:bodyPr>
          <a:lstStyle>
            <a:lvl1pPr marL="0" indent="0" algn="l">
              <a:buNone/>
              <a:defRPr sz="1600" baseline="0">
                <a:solidFill>
                  <a:schemeClr val="accent4">
                    <a:lumMod val="75000"/>
                  </a:schemeClr>
                </a:solidFill>
                <a:latin typeface="Franklin Gothic Book"/>
                <a:cs typeface="Franklin Gothic Book"/>
              </a:defRPr>
            </a:lvl1pPr>
          </a:lstStyle>
          <a:p>
            <a:pPr lvl="0"/>
            <a:r>
              <a:rPr lang="en-US"/>
              <a:t>Click to edit Master text styles</a:t>
            </a:r>
          </a:p>
        </p:txBody>
      </p:sp>
      <p:sp>
        <p:nvSpPr>
          <p:cNvPr id="9" name="Text Placeholder 33"/>
          <p:cNvSpPr>
            <a:spLocks noGrp="1"/>
          </p:cNvSpPr>
          <p:nvPr>
            <p:ph type="body" sz="quarter" idx="75"/>
          </p:nvPr>
        </p:nvSpPr>
        <p:spPr>
          <a:xfrm>
            <a:off x="609600" y="5588858"/>
            <a:ext cx="1565832" cy="283131"/>
          </a:xfrm>
          <a:prstGeom prst="rect">
            <a:avLst/>
          </a:prstGeom>
        </p:spPr>
        <p:txBody>
          <a:bodyPr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10" name="Text Placeholder 33"/>
          <p:cNvSpPr>
            <a:spLocks noGrp="1"/>
          </p:cNvSpPr>
          <p:nvPr>
            <p:ph type="body" sz="quarter" idx="76"/>
          </p:nvPr>
        </p:nvSpPr>
        <p:spPr>
          <a:xfrm>
            <a:off x="2175433" y="5588858"/>
            <a:ext cx="3859608" cy="283131"/>
          </a:xfrm>
          <a:prstGeom prst="rect">
            <a:avLst/>
          </a:prstGeom>
        </p:spPr>
        <p:txBody>
          <a:bodyPr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Click to edit Master text styles</a:t>
            </a:r>
          </a:p>
        </p:txBody>
      </p:sp>
      <p:sp>
        <p:nvSpPr>
          <p:cNvPr id="11" name="Text Placeholder 33"/>
          <p:cNvSpPr>
            <a:spLocks noGrp="1"/>
          </p:cNvSpPr>
          <p:nvPr>
            <p:ph type="body" sz="quarter" idx="77"/>
          </p:nvPr>
        </p:nvSpPr>
        <p:spPr>
          <a:xfrm>
            <a:off x="609600" y="5885933"/>
            <a:ext cx="1565832" cy="283131"/>
          </a:xfrm>
          <a:prstGeom prst="rect">
            <a:avLst/>
          </a:prstGeom>
        </p:spPr>
        <p:txBody>
          <a:bodyPr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lvl="0"/>
            <a:r>
              <a:rPr lang="en-US"/>
              <a:t>Click to edit Master text styles</a:t>
            </a:r>
          </a:p>
        </p:txBody>
      </p:sp>
      <p:sp>
        <p:nvSpPr>
          <p:cNvPr id="12" name="Text Placeholder 33"/>
          <p:cNvSpPr>
            <a:spLocks noGrp="1"/>
          </p:cNvSpPr>
          <p:nvPr>
            <p:ph type="body" sz="quarter" idx="78"/>
          </p:nvPr>
        </p:nvSpPr>
        <p:spPr>
          <a:xfrm>
            <a:off x="2175433" y="5885933"/>
            <a:ext cx="3859608" cy="283131"/>
          </a:xfrm>
          <a:prstGeom prst="rect">
            <a:avLst/>
          </a:prstGeom>
        </p:spPr>
        <p:txBody>
          <a:bodyPr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Click to edit Master text styles</a:t>
            </a:r>
          </a:p>
        </p:txBody>
      </p:sp>
      <p:sp>
        <p:nvSpPr>
          <p:cNvPr id="13" name="Picture Placeholder 4"/>
          <p:cNvSpPr>
            <a:spLocks noGrp="1"/>
          </p:cNvSpPr>
          <p:nvPr>
            <p:ph type="pic" sz="quarter" idx="79"/>
          </p:nvPr>
        </p:nvSpPr>
        <p:spPr>
          <a:xfrm>
            <a:off x="1" y="2607733"/>
            <a:ext cx="3939820" cy="2544306"/>
          </a:xfrm>
        </p:spPr>
        <p:txBody>
          <a:bodyPr rtlCol="0">
            <a:normAutofit/>
          </a:bodyPr>
          <a:lstStyle/>
          <a:p>
            <a:pPr lvl="0"/>
            <a:r>
              <a:rPr lang="en-US" noProof="0"/>
              <a:t>Click icon to add picture</a:t>
            </a:r>
          </a:p>
        </p:txBody>
      </p:sp>
      <p:sp>
        <p:nvSpPr>
          <p:cNvPr id="14" name="Picture Placeholder 4"/>
          <p:cNvSpPr>
            <a:spLocks noGrp="1"/>
          </p:cNvSpPr>
          <p:nvPr>
            <p:ph type="pic" sz="quarter" idx="80"/>
          </p:nvPr>
        </p:nvSpPr>
        <p:spPr>
          <a:xfrm>
            <a:off x="1" y="1"/>
            <a:ext cx="3939820" cy="2582332"/>
          </a:xfrm>
        </p:spPr>
        <p:txBody>
          <a:bodyPr rtlCol="0">
            <a:normAutofit/>
          </a:bodyPr>
          <a:lstStyle/>
          <a:p>
            <a:pPr lvl="0"/>
            <a:r>
              <a:rPr lang="en-US" noProof="0"/>
              <a:t>Click icon to add picture</a:t>
            </a:r>
          </a:p>
        </p:txBody>
      </p:sp>
      <p:sp>
        <p:nvSpPr>
          <p:cNvPr id="26" name="Picture Placeholder 4"/>
          <p:cNvSpPr>
            <a:spLocks noGrp="1"/>
          </p:cNvSpPr>
          <p:nvPr>
            <p:ph type="pic" sz="quarter" idx="81"/>
          </p:nvPr>
        </p:nvSpPr>
        <p:spPr>
          <a:xfrm>
            <a:off x="8252181" y="2611592"/>
            <a:ext cx="3939820" cy="2544306"/>
          </a:xfrm>
        </p:spPr>
        <p:txBody>
          <a:bodyPr rtlCol="0">
            <a:normAutofit/>
          </a:bodyPr>
          <a:lstStyle/>
          <a:p>
            <a:pPr lvl="0"/>
            <a:r>
              <a:rPr lang="en-US" noProof="0"/>
              <a:t>Click icon to add picture</a:t>
            </a:r>
          </a:p>
        </p:txBody>
      </p:sp>
      <p:sp>
        <p:nvSpPr>
          <p:cNvPr id="27" name="Picture Placeholder 4"/>
          <p:cNvSpPr>
            <a:spLocks noGrp="1"/>
          </p:cNvSpPr>
          <p:nvPr>
            <p:ph type="pic" sz="quarter" idx="82"/>
          </p:nvPr>
        </p:nvSpPr>
        <p:spPr>
          <a:xfrm>
            <a:off x="8252181" y="3860"/>
            <a:ext cx="3939820" cy="2582332"/>
          </a:xfrm>
        </p:spPr>
        <p:txBody>
          <a:bodyPr rtlCol="0">
            <a:normAutofit/>
          </a:bodyPr>
          <a:lstStyle/>
          <a:p>
            <a:pPr lvl="0"/>
            <a:r>
              <a:rPr lang="en-US" noProof="0"/>
              <a:t>Click icon to add picture</a:t>
            </a:r>
          </a:p>
        </p:txBody>
      </p:sp>
      <p:sp>
        <p:nvSpPr>
          <p:cNvPr id="15" name="Slide Number Placeholder 1"/>
          <p:cNvSpPr>
            <a:spLocks noGrp="1"/>
          </p:cNvSpPr>
          <p:nvPr>
            <p:ph type="sldNum" sz="quarter" idx="83"/>
          </p:nvPr>
        </p:nvSpPr>
        <p:spPr/>
        <p:txBody>
          <a:bodyPr/>
          <a:lstStyle>
            <a:lvl1pPr>
              <a:defRPr/>
            </a:lvl1pPr>
          </a:lstStyle>
          <a:p>
            <a:pPr>
              <a:defRPr/>
            </a:pPr>
            <a:fld id="{65260DFE-7103-4EF2-A06A-726C8828746A}" type="slidenum">
              <a:rPr lang="en-US" altLang="en-US"/>
              <a:pPr>
                <a:defRPr/>
              </a:pPr>
              <a:t>‹#›</a:t>
            </a:fld>
            <a:endParaRPr lang="en-US" altLang="en-US"/>
          </a:p>
        </p:txBody>
      </p:sp>
    </p:spTree>
    <p:extLst>
      <p:ext uri="{BB962C8B-B14F-4D97-AF65-F5344CB8AC3E}">
        <p14:creationId xmlns:p14="http://schemas.microsoft.com/office/powerpoint/2010/main" val="2821852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558800"/>
            <a:ext cx="10972800" cy="1143000"/>
          </a:xfrm>
        </p:spPr>
        <p:txBody>
          <a:bodyPr/>
          <a:lstStyle/>
          <a:p>
            <a:r>
              <a:rPr lang="en-US"/>
              <a:t>Click to edit Master title style</a:t>
            </a:r>
          </a:p>
        </p:txBody>
      </p:sp>
    </p:spTree>
    <p:extLst>
      <p:ext uri="{BB962C8B-B14F-4D97-AF65-F5344CB8AC3E}">
        <p14:creationId xmlns:p14="http://schemas.microsoft.com/office/powerpoint/2010/main" val="95044340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chnical 1">
    <p:spTree>
      <p:nvGrpSpPr>
        <p:cNvPr id="1" name=""/>
        <p:cNvGrpSpPr/>
        <p:nvPr/>
      </p:nvGrpSpPr>
      <p:grpSpPr>
        <a:xfrm>
          <a:off x="0" y="0"/>
          <a:ext cx="0" cy="0"/>
          <a:chOff x="0" y="0"/>
          <a:chExt cx="0" cy="0"/>
        </a:xfrm>
      </p:grpSpPr>
      <p:sp>
        <p:nvSpPr>
          <p:cNvPr id="3" name="Text Placeholder 14"/>
          <p:cNvSpPr>
            <a:spLocks noGrp="1"/>
          </p:cNvSpPr>
          <p:nvPr>
            <p:ph type="body" sz="quarter" idx="13"/>
          </p:nvPr>
        </p:nvSpPr>
        <p:spPr bwMode="gray">
          <a:xfrm>
            <a:off x="5488120" y="5017133"/>
            <a:ext cx="3048000" cy="609600"/>
          </a:xfrm>
          <a:prstGeom prst="rect">
            <a:avLst/>
          </a:prstGeom>
        </p:spPr>
        <p:txBody>
          <a:bodyPr/>
          <a:lstStyle>
            <a:lvl1pPr marL="0" indent="0" algn="l">
              <a:lnSpc>
                <a:spcPts val="1800"/>
              </a:lnSpc>
              <a:spcAft>
                <a:spcPts val="0"/>
              </a:spcAft>
              <a:buFontTx/>
              <a:buNone/>
              <a:defRPr sz="1800">
                <a:solidFill>
                  <a:srgbClr val="000000"/>
                </a:solidFill>
                <a:latin typeface="Franklin Gothic Book" panose="020B0503020102020204" pitchFamily="34" charset="0"/>
              </a:defRPr>
            </a:lvl1pPr>
            <a:lvl2pPr marL="0" indent="0">
              <a:lnSpc>
                <a:spcPts val="1800"/>
              </a:lnSpc>
              <a:spcAft>
                <a:spcPts val="600"/>
              </a:spcAft>
              <a:buFontTx/>
              <a:buNone/>
              <a:tabLst>
                <a:tab pos="0" algn="l"/>
              </a:tabLst>
              <a:defRPr sz="1800" baseline="0">
                <a:solidFill>
                  <a:srgbClr val="000000"/>
                </a:solidFill>
                <a:latin typeface="Franklin Gothic Book" panose="020B0503020102020204" pitchFamily="34" charset="0"/>
              </a:defRPr>
            </a:lvl2pPr>
            <a:lvl3pPr marL="0" indent="0">
              <a:lnSpc>
                <a:spcPts val="1800"/>
              </a:lnSpc>
              <a:spcAft>
                <a:spcPts val="600"/>
              </a:spcAft>
              <a:buFontTx/>
              <a:buNone/>
              <a:defRPr sz="1800">
                <a:solidFill>
                  <a:srgbClr val="000000"/>
                </a:solidFill>
                <a:latin typeface="Franklin Gothic Book" panose="020B0503020102020204" pitchFamily="34" charset="0"/>
              </a:defRPr>
            </a:lvl3pPr>
            <a:lvl4pPr marL="0" indent="0">
              <a:lnSpc>
                <a:spcPts val="1800"/>
              </a:lnSpc>
              <a:spcAft>
                <a:spcPts val="600"/>
              </a:spcAft>
              <a:buFontTx/>
              <a:buNone/>
              <a:defRPr sz="1800">
                <a:solidFill>
                  <a:srgbClr val="000000"/>
                </a:solidFill>
                <a:latin typeface="Franklin Gothic Book" panose="020B0503020102020204" pitchFamily="34" charset="0"/>
              </a:defRPr>
            </a:lvl4pPr>
            <a:lvl5pPr marL="2743200" indent="0">
              <a:lnSpc>
                <a:spcPts val="1500"/>
              </a:lnSpc>
              <a:buFontTx/>
              <a:buNone/>
              <a:defRPr sz="1400"/>
            </a:lvl5pPr>
          </a:lstStyle>
          <a:p>
            <a:pPr lvl="0"/>
            <a:r>
              <a:rPr lang="en-US"/>
              <a:t>Edit Master text styles</a:t>
            </a:r>
          </a:p>
        </p:txBody>
      </p:sp>
      <p:sp>
        <p:nvSpPr>
          <p:cNvPr id="4" name="Text Placeholder 11"/>
          <p:cNvSpPr>
            <a:spLocks noGrp="1"/>
          </p:cNvSpPr>
          <p:nvPr>
            <p:ph type="body" sz="quarter" idx="10"/>
          </p:nvPr>
        </p:nvSpPr>
        <p:spPr bwMode="gray">
          <a:xfrm>
            <a:off x="609600" y="1752600"/>
            <a:ext cx="3847253" cy="360680"/>
          </a:xfrm>
          <a:prstGeom prst="rect">
            <a:avLst/>
          </a:prstGeom>
        </p:spPr>
        <p:txBody>
          <a:bodyPr spcCol="118872"/>
          <a:lstStyle>
            <a:lvl1pPr marL="0" marR="0" indent="0" algn="l" defTabSz="914400" rtl="0" eaLnBrk="1" fontAlgn="auto" latinLnBrk="0" hangingPunct="1">
              <a:lnSpc>
                <a:spcPts val="1800"/>
              </a:lnSpc>
              <a:spcBef>
                <a:spcPts val="0"/>
              </a:spcBef>
              <a:spcAft>
                <a:spcPts val="0"/>
              </a:spcAft>
              <a:buClr>
                <a:schemeClr val="bg1"/>
              </a:buClr>
              <a:buSzTx/>
              <a:buFontTx/>
              <a:buNone/>
              <a:tabLst/>
              <a:defRPr sz="1800">
                <a:solidFill>
                  <a:schemeClr val="accent4">
                    <a:lumMod val="75000"/>
                  </a:schemeClr>
                </a:solidFill>
                <a:latin typeface="Franklin Gothic Book" panose="020B0503020102020204" pitchFamily="34" charset="0"/>
              </a:defRPr>
            </a:lvl1pPr>
            <a:lvl2pPr marL="0">
              <a:lnSpc>
                <a:spcPts val="1800"/>
              </a:lnSpc>
              <a:spcAft>
                <a:spcPts val="400"/>
              </a:spcAft>
              <a:defRPr sz="1800">
                <a:solidFill>
                  <a:schemeClr val="tx1"/>
                </a:solidFill>
                <a:latin typeface="Franklin Gothic Book" panose="020B0503020102020204" pitchFamily="34" charset="0"/>
              </a:defRPr>
            </a:lvl2pPr>
            <a:lvl3pPr marL="685800">
              <a:lnSpc>
                <a:spcPts val="1800"/>
              </a:lnSpc>
              <a:spcAft>
                <a:spcPts val="400"/>
              </a:spcAft>
              <a:defRPr sz="1800">
                <a:solidFill>
                  <a:schemeClr val="tx1"/>
                </a:solidFill>
                <a:latin typeface="Franklin Gothic Book" panose="020B0503020102020204" pitchFamily="34" charset="0"/>
              </a:defRPr>
            </a:lvl3pPr>
            <a:lvl4pPr marL="914400">
              <a:lnSpc>
                <a:spcPts val="1800"/>
              </a:lnSpc>
              <a:spcAft>
                <a:spcPts val="400"/>
              </a:spcAft>
              <a:defRPr sz="1800">
                <a:solidFill>
                  <a:schemeClr val="tx1"/>
                </a:solidFill>
                <a:latin typeface="Franklin Gothic Book" panose="020B0503020102020204" pitchFamily="34" charset="0"/>
              </a:defRPr>
            </a:lvl4pPr>
            <a:lvl5pPr>
              <a:defRPr>
                <a:solidFill>
                  <a:schemeClr val="bg1"/>
                </a:solidFill>
              </a:defRPr>
            </a:lvl5pPr>
          </a:lstStyle>
          <a:p>
            <a:pPr lvl="0"/>
            <a:r>
              <a:rPr lang="en-US"/>
              <a:t>Edit Master text styles</a:t>
            </a:r>
          </a:p>
        </p:txBody>
      </p:sp>
      <p:sp>
        <p:nvSpPr>
          <p:cNvPr id="5" name="Text Placeholder 11"/>
          <p:cNvSpPr>
            <a:spLocks noGrp="1"/>
          </p:cNvSpPr>
          <p:nvPr>
            <p:ph type="body" sz="quarter" idx="34"/>
          </p:nvPr>
        </p:nvSpPr>
        <p:spPr bwMode="gray">
          <a:xfrm>
            <a:off x="7532291" y="2280456"/>
            <a:ext cx="4253653" cy="360680"/>
          </a:xfrm>
          <a:prstGeom prst="rect">
            <a:avLst/>
          </a:prstGeom>
        </p:spPr>
        <p:txBody>
          <a:bodyPr spcCol="118872"/>
          <a:lstStyle>
            <a:lvl1pPr marL="0" marR="0" indent="0" algn="l" defTabSz="914400" rtl="0" eaLnBrk="1" fontAlgn="auto" latinLnBrk="0" hangingPunct="1">
              <a:lnSpc>
                <a:spcPts val="1800"/>
              </a:lnSpc>
              <a:spcBef>
                <a:spcPts val="0"/>
              </a:spcBef>
              <a:spcAft>
                <a:spcPts val="0"/>
              </a:spcAft>
              <a:buClr>
                <a:schemeClr val="bg1"/>
              </a:buClr>
              <a:buSzTx/>
              <a:buFontTx/>
              <a:buNone/>
              <a:tabLst/>
              <a:defRPr sz="1800">
                <a:solidFill>
                  <a:schemeClr val="tx1"/>
                </a:solidFill>
                <a:latin typeface="Franklin Gothic Book" panose="020B0503020102020204" pitchFamily="34" charset="0"/>
              </a:defRPr>
            </a:lvl1pPr>
            <a:lvl2pPr marL="0">
              <a:lnSpc>
                <a:spcPts val="1800"/>
              </a:lnSpc>
              <a:spcAft>
                <a:spcPts val="400"/>
              </a:spcAft>
              <a:defRPr sz="1800">
                <a:solidFill>
                  <a:srgbClr val="000000"/>
                </a:solidFill>
                <a:latin typeface="Franklin Gothic Book" panose="020B0503020102020204" pitchFamily="34" charset="0"/>
              </a:defRPr>
            </a:lvl2pPr>
            <a:lvl3pPr marL="685800">
              <a:lnSpc>
                <a:spcPts val="1800"/>
              </a:lnSpc>
              <a:spcAft>
                <a:spcPts val="400"/>
              </a:spcAft>
              <a:defRPr sz="1800">
                <a:solidFill>
                  <a:srgbClr val="000000"/>
                </a:solidFill>
                <a:latin typeface="Franklin Gothic Book" panose="020B0503020102020204" pitchFamily="34" charset="0"/>
              </a:defRPr>
            </a:lvl3pPr>
            <a:lvl4pPr marL="914400">
              <a:lnSpc>
                <a:spcPts val="1800"/>
              </a:lnSpc>
              <a:spcAft>
                <a:spcPts val="400"/>
              </a:spcAft>
              <a:defRPr sz="1800">
                <a:solidFill>
                  <a:srgbClr val="000000"/>
                </a:solidFill>
                <a:latin typeface="Franklin Gothic Book" panose="020B0503020102020204" pitchFamily="34" charset="0"/>
              </a:defRPr>
            </a:lvl4pPr>
            <a:lvl5pPr>
              <a:defRPr>
                <a:solidFill>
                  <a:schemeClr val="bg1"/>
                </a:solidFill>
              </a:defRPr>
            </a:lvl5pPr>
          </a:lstStyle>
          <a:p>
            <a:pPr lvl="0"/>
            <a:r>
              <a:rPr lang="en-US"/>
              <a:t>Edit Master text styles</a:t>
            </a:r>
          </a:p>
        </p:txBody>
      </p:sp>
      <p:sp>
        <p:nvSpPr>
          <p:cNvPr id="11" name="Subtitle 2"/>
          <p:cNvSpPr>
            <a:spLocks noGrp="1"/>
          </p:cNvSpPr>
          <p:nvPr>
            <p:ph type="subTitle" idx="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Click to edit Master subtitle style</a:t>
            </a:r>
          </a:p>
        </p:txBody>
      </p:sp>
      <p:sp>
        <p:nvSpPr>
          <p:cNvPr id="7" name="Title 1"/>
          <p:cNvSpPr>
            <a:spLocks noGrp="1"/>
          </p:cNvSpPr>
          <p:nvPr>
            <p:ph type="title"/>
          </p:nvPr>
        </p:nvSpPr>
        <p:spPr>
          <a:xfrm>
            <a:off x="609600" y="183928"/>
            <a:ext cx="10972800" cy="569005"/>
          </a:xfrm>
        </p:spPr>
        <p:txBody>
          <a:bodyPr/>
          <a:lstStyle/>
          <a:p>
            <a:r>
              <a:rPr lang="en-US"/>
              <a:t>Click to edit Master title style</a:t>
            </a:r>
          </a:p>
        </p:txBody>
      </p:sp>
      <p:sp>
        <p:nvSpPr>
          <p:cNvPr id="8" name="Slide Number Placeholder 1"/>
          <p:cNvSpPr>
            <a:spLocks noGrp="1"/>
          </p:cNvSpPr>
          <p:nvPr>
            <p:ph type="sldNum" sz="quarter" idx="35"/>
          </p:nvPr>
        </p:nvSpPr>
        <p:spPr/>
        <p:txBody>
          <a:bodyPr/>
          <a:lstStyle>
            <a:lvl1pPr>
              <a:defRPr/>
            </a:lvl1pPr>
          </a:lstStyle>
          <a:p>
            <a:pPr>
              <a:defRPr/>
            </a:pPr>
            <a:fld id="{62E3A3F8-A109-47DB-ABDB-90227B5DBB06}" type="slidenum">
              <a:rPr lang="en-US" altLang="en-US"/>
              <a:pPr>
                <a:defRPr/>
              </a:pPr>
              <a:t>‹#›</a:t>
            </a:fld>
            <a:endParaRPr lang="en-US" altLang="en-US"/>
          </a:p>
        </p:txBody>
      </p:sp>
    </p:spTree>
    <p:extLst>
      <p:ext uri="{BB962C8B-B14F-4D97-AF65-F5344CB8AC3E}">
        <p14:creationId xmlns:p14="http://schemas.microsoft.com/office/powerpoint/2010/main" val="7106553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_Full Bleed">
    <p:spTree>
      <p:nvGrpSpPr>
        <p:cNvPr id="1" name=""/>
        <p:cNvGrpSpPr/>
        <p:nvPr/>
      </p:nvGrpSpPr>
      <p:grpSpPr>
        <a:xfrm>
          <a:off x="0" y="0"/>
          <a:ext cx="0" cy="0"/>
          <a:chOff x="0" y="0"/>
          <a:chExt cx="0" cy="0"/>
        </a:xfrm>
      </p:grpSpPr>
      <p:sp>
        <p:nvSpPr>
          <p:cNvPr id="19" name="Picture Placeholder 11"/>
          <p:cNvSpPr>
            <a:spLocks noGrp="1"/>
          </p:cNvSpPr>
          <p:nvPr>
            <p:ph type="pic" sz="quarter" idx="25"/>
          </p:nvPr>
        </p:nvSpPr>
        <p:spPr>
          <a:xfrm>
            <a:off x="6114406" y="3075"/>
            <a:ext cx="6084813" cy="3393197"/>
          </a:xfrm>
          <a:prstGeom prst="rect">
            <a:avLst/>
          </a:prstGeom>
        </p:spPr>
        <p:txBody>
          <a:bodyPr rtlCol="0">
            <a:normAutofit/>
          </a:bodyPr>
          <a:lstStyle/>
          <a:p>
            <a:pPr lvl="0"/>
            <a:endParaRPr lang="en-US" noProof="0"/>
          </a:p>
        </p:txBody>
      </p:sp>
      <p:sp>
        <p:nvSpPr>
          <p:cNvPr id="20" name="Picture Placeholder 11"/>
          <p:cNvSpPr>
            <a:spLocks noGrp="1"/>
          </p:cNvSpPr>
          <p:nvPr>
            <p:ph type="pic" sz="quarter" idx="21"/>
          </p:nvPr>
        </p:nvSpPr>
        <p:spPr>
          <a:xfrm>
            <a:off x="2" y="0"/>
            <a:ext cx="6063605" cy="3396272"/>
          </a:xfrm>
          <a:prstGeom prst="rect">
            <a:avLst/>
          </a:prstGeom>
        </p:spPr>
        <p:txBody>
          <a:bodyPr rtlCol="0">
            <a:normAutofit/>
          </a:bodyPr>
          <a:lstStyle/>
          <a:p>
            <a:pPr lvl="0"/>
            <a:endParaRPr lang="en-US" noProof="0"/>
          </a:p>
        </p:txBody>
      </p:sp>
      <p:sp>
        <p:nvSpPr>
          <p:cNvPr id="17" name="Picture Placeholder 11"/>
          <p:cNvSpPr>
            <a:spLocks noGrp="1"/>
          </p:cNvSpPr>
          <p:nvPr>
            <p:ph type="pic" sz="quarter" idx="31"/>
          </p:nvPr>
        </p:nvSpPr>
        <p:spPr>
          <a:xfrm>
            <a:off x="2" y="3436754"/>
            <a:ext cx="6063604" cy="3421246"/>
          </a:xfrm>
          <a:prstGeom prst="rect">
            <a:avLst/>
          </a:prstGeom>
        </p:spPr>
        <p:txBody>
          <a:bodyPr rtlCol="0">
            <a:normAutofit/>
          </a:bodyPr>
          <a:lstStyle/>
          <a:p>
            <a:pPr lvl="0"/>
            <a:endParaRPr lang="en-US" noProof="0"/>
          </a:p>
        </p:txBody>
      </p:sp>
      <p:sp>
        <p:nvSpPr>
          <p:cNvPr id="18" name="Picture Placeholder 11"/>
          <p:cNvSpPr>
            <a:spLocks noGrp="1"/>
          </p:cNvSpPr>
          <p:nvPr>
            <p:ph type="pic" sz="quarter" idx="32"/>
          </p:nvPr>
        </p:nvSpPr>
        <p:spPr>
          <a:xfrm>
            <a:off x="6114405" y="3436754"/>
            <a:ext cx="6077595" cy="3421246"/>
          </a:xfrm>
          <a:prstGeom prst="rect">
            <a:avLst/>
          </a:prstGeom>
        </p:spPr>
        <p:txBody>
          <a:bodyPr rtlCol="0">
            <a:normAutofit/>
          </a:bodyPr>
          <a:lstStyle/>
          <a:p>
            <a:pPr lvl="0"/>
            <a:endParaRPr lang="en-US" noProof="0"/>
          </a:p>
        </p:txBody>
      </p:sp>
      <p:sp>
        <p:nvSpPr>
          <p:cNvPr id="6" name="Content Placeholder 2"/>
          <p:cNvSpPr>
            <a:spLocks noGrp="1"/>
          </p:cNvSpPr>
          <p:nvPr>
            <p:ph idx="26"/>
          </p:nvPr>
        </p:nvSpPr>
        <p:spPr>
          <a:xfrm>
            <a:off x="280852" y="6571045"/>
            <a:ext cx="3013565" cy="225903"/>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800" i="1" baseline="0">
                <a:solidFill>
                  <a:schemeClr val="bg1">
                    <a:lumMod val="50000"/>
                  </a:schemeClr>
                </a:solidFill>
                <a:latin typeface="Franklin Gothic Book"/>
                <a:cs typeface="Franklin Gothic Book"/>
              </a:defRPr>
            </a:lvl1pPr>
            <a:lvl2pPr marL="457200" indent="0">
              <a:buFontTx/>
              <a:buNone/>
              <a:defRPr sz="2000">
                <a:latin typeface="Franklin Gothic Book"/>
                <a:cs typeface="Franklin Gothic Book"/>
              </a:defRPr>
            </a:lvl2pPr>
            <a:lvl3pPr marL="914400" indent="0">
              <a:buFontTx/>
              <a:buNone/>
              <a:defRPr lang="en-US" sz="2000" kern="1200" dirty="0" smtClean="0">
                <a:solidFill>
                  <a:schemeClr val="tx1"/>
                </a:solidFill>
                <a:latin typeface="Franklin Gothic Book"/>
                <a:ea typeface="+mn-ea"/>
                <a:cs typeface="Franklin Gothic Book"/>
              </a:defRPr>
            </a:lvl3pPr>
          </a:lstStyle>
          <a:p>
            <a:pPr lvl="0"/>
            <a:r>
              <a:rPr lang="en-US"/>
              <a:t>Click to edit Master text styles</a:t>
            </a:r>
          </a:p>
        </p:txBody>
      </p:sp>
      <p:sp>
        <p:nvSpPr>
          <p:cNvPr id="7" name="Content Placeholder 2"/>
          <p:cNvSpPr>
            <a:spLocks noGrp="1"/>
          </p:cNvSpPr>
          <p:nvPr>
            <p:ph idx="33"/>
          </p:nvPr>
        </p:nvSpPr>
        <p:spPr>
          <a:xfrm>
            <a:off x="280852" y="3081225"/>
            <a:ext cx="3013565" cy="225903"/>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800" i="1" baseline="0">
                <a:solidFill>
                  <a:schemeClr val="bg1">
                    <a:lumMod val="50000"/>
                  </a:schemeClr>
                </a:solidFill>
                <a:latin typeface="Franklin Gothic Book"/>
                <a:cs typeface="Franklin Gothic Book"/>
              </a:defRPr>
            </a:lvl1pPr>
            <a:lvl2pPr marL="457200" indent="0">
              <a:buFontTx/>
              <a:buNone/>
              <a:defRPr sz="2000">
                <a:latin typeface="Franklin Gothic Book"/>
                <a:cs typeface="Franklin Gothic Book"/>
              </a:defRPr>
            </a:lvl2pPr>
            <a:lvl3pPr marL="914400" indent="0">
              <a:buFontTx/>
              <a:buNone/>
              <a:defRPr lang="en-US" sz="2000" kern="1200" dirty="0" smtClean="0">
                <a:solidFill>
                  <a:schemeClr val="tx1"/>
                </a:solidFill>
                <a:latin typeface="Franklin Gothic Book"/>
                <a:ea typeface="+mn-ea"/>
                <a:cs typeface="Franklin Gothic Book"/>
              </a:defRPr>
            </a:lvl3pPr>
          </a:lstStyle>
          <a:p>
            <a:pPr lvl="0"/>
            <a:r>
              <a:rPr lang="en-US"/>
              <a:t>Click to edit Master text styles</a:t>
            </a:r>
          </a:p>
        </p:txBody>
      </p:sp>
      <p:sp>
        <p:nvSpPr>
          <p:cNvPr id="8" name="Content Placeholder 2"/>
          <p:cNvSpPr>
            <a:spLocks noGrp="1"/>
          </p:cNvSpPr>
          <p:nvPr>
            <p:ph idx="34"/>
          </p:nvPr>
        </p:nvSpPr>
        <p:spPr>
          <a:xfrm>
            <a:off x="6410408" y="6571045"/>
            <a:ext cx="3013565" cy="225903"/>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800" i="1" baseline="0">
                <a:solidFill>
                  <a:schemeClr val="bg1">
                    <a:lumMod val="50000"/>
                  </a:schemeClr>
                </a:solidFill>
                <a:latin typeface="Franklin Gothic Book"/>
                <a:cs typeface="Franklin Gothic Book"/>
              </a:defRPr>
            </a:lvl1pPr>
            <a:lvl2pPr marL="457200" indent="0">
              <a:buFontTx/>
              <a:buNone/>
              <a:defRPr sz="2000">
                <a:latin typeface="Franklin Gothic Book"/>
                <a:cs typeface="Franklin Gothic Book"/>
              </a:defRPr>
            </a:lvl2pPr>
            <a:lvl3pPr marL="914400" indent="0">
              <a:buFontTx/>
              <a:buNone/>
              <a:defRPr lang="en-US" sz="2000" kern="1200" dirty="0" smtClean="0">
                <a:solidFill>
                  <a:schemeClr val="tx1"/>
                </a:solidFill>
                <a:latin typeface="Franklin Gothic Book"/>
                <a:ea typeface="+mn-ea"/>
                <a:cs typeface="Franklin Gothic Book"/>
              </a:defRPr>
            </a:lvl3pPr>
          </a:lstStyle>
          <a:p>
            <a:pPr lvl="0"/>
            <a:r>
              <a:rPr lang="en-US"/>
              <a:t>Click to edit Master text styles</a:t>
            </a:r>
          </a:p>
        </p:txBody>
      </p:sp>
      <p:sp>
        <p:nvSpPr>
          <p:cNvPr id="9" name="Content Placeholder 2"/>
          <p:cNvSpPr>
            <a:spLocks noGrp="1"/>
          </p:cNvSpPr>
          <p:nvPr>
            <p:ph idx="35"/>
          </p:nvPr>
        </p:nvSpPr>
        <p:spPr>
          <a:xfrm>
            <a:off x="6410408" y="3081225"/>
            <a:ext cx="3013565" cy="225903"/>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800" i="1" baseline="0">
                <a:solidFill>
                  <a:schemeClr val="bg1">
                    <a:lumMod val="50000"/>
                  </a:schemeClr>
                </a:solidFill>
                <a:latin typeface="Franklin Gothic Book"/>
                <a:cs typeface="Franklin Gothic Book"/>
              </a:defRPr>
            </a:lvl1pPr>
            <a:lvl2pPr marL="457200" indent="0">
              <a:buFontTx/>
              <a:buNone/>
              <a:defRPr sz="2000">
                <a:latin typeface="Franklin Gothic Book"/>
                <a:cs typeface="Franklin Gothic Book"/>
              </a:defRPr>
            </a:lvl2pPr>
            <a:lvl3pPr marL="914400" indent="0">
              <a:buFontTx/>
              <a:buNone/>
              <a:defRPr lang="en-US" sz="2000" kern="1200" dirty="0" smtClean="0">
                <a:solidFill>
                  <a:schemeClr val="tx1"/>
                </a:solidFill>
                <a:latin typeface="Franklin Gothic Book"/>
                <a:ea typeface="+mn-ea"/>
                <a:cs typeface="Franklin Gothic Book"/>
              </a:defRPr>
            </a:lvl3pPr>
          </a:lstStyle>
          <a:p>
            <a:pPr lvl="0"/>
            <a:r>
              <a:rPr lang="en-US"/>
              <a:t>Click to edit Master text styles</a:t>
            </a:r>
          </a:p>
        </p:txBody>
      </p:sp>
    </p:spTree>
    <p:extLst>
      <p:ext uri="{BB962C8B-B14F-4D97-AF65-F5344CB8AC3E}">
        <p14:creationId xmlns:p14="http://schemas.microsoft.com/office/powerpoint/2010/main" val="121560328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1" name="Content Placeholder 2"/>
          <p:cNvSpPr>
            <a:spLocks noGrp="1"/>
          </p:cNvSpPr>
          <p:nvPr>
            <p:ph idx="10"/>
          </p:nvPr>
        </p:nvSpPr>
        <p:spPr>
          <a:xfrm>
            <a:off x="630251" y="2066926"/>
            <a:ext cx="10944908" cy="3614738"/>
          </a:xfrm>
          <a:prstGeom prst="rect">
            <a:avLst/>
          </a:prstGeom>
        </p:spPr>
        <p:txBody>
          <a:bodyPr/>
          <a:lstStyle>
            <a:lvl1pPr marL="342900" indent="-342900">
              <a:buFont typeface="Arial"/>
              <a:buChar char="•"/>
              <a:defRPr sz="2400">
                <a:latin typeface="Franklin Gothic Book"/>
                <a:cs typeface="Franklin Gothic Book"/>
              </a:defRPr>
            </a:lvl1pPr>
            <a:lvl2pPr marL="457200" indent="0">
              <a:buFontTx/>
              <a:buNone/>
              <a:defRPr sz="2000">
                <a:latin typeface="Franklin Gothic Book"/>
                <a:cs typeface="Franklin Gothic Book"/>
              </a:defRPr>
            </a:lvl2pPr>
            <a:lvl3pPr marL="914400" indent="0">
              <a:buFontTx/>
              <a:buNone/>
              <a:defRPr lang="en-US" sz="1800" kern="1200" dirty="0" smtClean="0">
                <a:solidFill>
                  <a:schemeClr val="tx1"/>
                </a:solidFill>
                <a:latin typeface="Franklin Gothic Book"/>
                <a:ea typeface="+mn-ea"/>
                <a:cs typeface="Franklin Gothic Book"/>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3" name="Text Placeholder 15"/>
          <p:cNvSpPr>
            <a:spLocks noGrp="1"/>
          </p:cNvSpPr>
          <p:nvPr>
            <p:ph type="body" sz="quarter" idx="13"/>
          </p:nvPr>
        </p:nvSpPr>
        <p:spPr>
          <a:xfrm>
            <a:off x="618067" y="961624"/>
            <a:ext cx="10957984" cy="502702"/>
          </a:xfrm>
          <a:prstGeom prst="rect">
            <a:avLst/>
          </a:prstGeom>
        </p:spPr>
        <p:txBody>
          <a:bodyPr anchor="b">
            <a:spAutoFit/>
          </a:bodyPr>
          <a:lstStyle>
            <a:lvl1pPr marL="0" marR="0" indent="0" algn="l" defTabSz="457200" rtl="0" eaLnBrk="1" fontAlgn="auto" latinLnBrk="0" hangingPunct="1">
              <a:lnSpc>
                <a:spcPts val="3200"/>
              </a:lnSpc>
              <a:spcBef>
                <a:spcPts val="0"/>
              </a:spcBef>
              <a:spcAft>
                <a:spcPts val="0"/>
              </a:spcAft>
              <a:buClrTx/>
              <a:buSzTx/>
              <a:buFont typeface="Arial"/>
              <a:buNone/>
              <a:tabLst/>
              <a:defRPr sz="3200" baseline="0">
                <a:latin typeface="Franklin Gothic Book"/>
                <a:cs typeface="Franklin Gothic Book"/>
              </a:defRPr>
            </a:lvl1pPr>
          </a:lstStyle>
          <a:p>
            <a:pPr lvl="0"/>
            <a:r>
              <a:rPr lang="en-US"/>
              <a:t>Click to edit Master text styles</a:t>
            </a:r>
          </a:p>
        </p:txBody>
      </p:sp>
    </p:spTree>
    <p:extLst>
      <p:ext uri="{BB962C8B-B14F-4D97-AF65-F5344CB8AC3E}">
        <p14:creationId xmlns:p14="http://schemas.microsoft.com/office/powerpoint/2010/main" val="349216081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0" y="0"/>
            <a:ext cx="0" cy="0"/>
          </a:xfrm>
        </p:spPr>
        <p:txBody>
          <a:bodyPr/>
          <a:lstStyle>
            <a:lvl1pPr>
              <a:defRPr/>
            </a:lvl1pPr>
          </a:lstStyle>
          <a:p>
            <a:pPr>
              <a:defRPr/>
            </a:pPr>
            <a:fld id="{B6716F27-4072-480E-9ED1-068A2AC59A90}" type="datetimeFigureOut">
              <a:rPr lang="en-US"/>
              <a:pPr>
                <a:defRPr/>
              </a:pPr>
              <a:t>3/14/2022</a:t>
            </a:fld>
            <a:endParaRPr lang="en-US"/>
          </a:p>
        </p:txBody>
      </p:sp>
      <p:sp>
        <p:nvSpPr>
          <p:cNvPr id="5" name="Footer Placeholder 4"/>
          <p:cNvSpPr>
            <a:spLocks noGrp="1"/>
          </p:cNvSpPr>
          <p:nvPr>
            <p:ph type="ftr" sz="quarter" idx="11"/>
          </p:nvPr>
        </p:nvSpPr>
        <p:spPr>
          <a:xfrm>
            <a:off x="0" y="0"/>
            <a:ext cx="0" cy="0"/>
          </a:xfr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1E99CFC-D2FE-46FE-8680-6B57D4C99ED2}" type="slidenum">
              <a:rPr lang="en-US"/>
              <a:pPr>
                <a:defRPr/>
              </a:pPr>
              <a:t>‹#›</a:t>
            </a:fld>
            <a:endParaRPr lang="en-US"/>
          </a:p>
        </p:txBody>
      </p:sp>
    </p:spTree>
    <p:extLst>
      <p:ext uri="{BB962C8B-B14F-4D97-AF65-F5344CB8AC3E}">
        <p14:creationId xmlns:p14="http://schemas.microsoft.com/office/powerpoint/2010/main" val="349889143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Intro 2 (Company Name)">
  <p:cSld name="1_Intro 2 (Company Name)">
    <p:spTree>
      <p:nvGrpSpPr>
        <p:cNvPr id="1" name="Shape 519"/>
        <p:cNvGrpSpPr/>
        <p:nvPr/>
      </p:nvGrpSpPr>
      <p:grpSpPr>
        <a:xfrm>
          <a:off x="0" y="0"/>
          <a:ext cx="0" cy="0"/>
          <a:chOff x="0" y="0"/>
          <a:chExt cx="0" cy="0"/>
        </a:xfrm>
      </p:grpSpPr>
      <p:sp>
        <p:nvSpPr>
          <p:cNvPr id="520" name="Google Shape;520;p105"/>
          <p:cNvSpPr/>
          <p:nvPr/>
        </p:nvSpPr>
        <p:spPr>
          <a:xfrm>
            <a:off x="11650133" y="5257800"/>
            <a:ext cx="298027" cy="150876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521" name="Google Shape;521;p105"/>
          <p:cNvSpPr txBox="1">
            <a:spLocks noGrp="1"/>
          </p:cNvSpPr>
          <p:nvPr>
            <p:ph type="title"/>
          </p:nvPr>
        </p:nvSpPr>
        <p:spPr>
          <a:xfrm>
            <a:off x="882954" y="3505200"/>
            <a:ext cx="10388297" cy="609600"/>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Clr>
                <a:schemeClr val="dk1"/>
              </a:buClr>
              <a:buSzPts val="2800"/>
              <a:buFont typeface="Libre Franklin Medium"/>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2" name="Google Shape;522;p105"/>
          <p:cNvSpPr txBox="1">
            <a:spLocks noGrp="1"/>
          </p:cNvSpPr>
          <p:nvPr>
            <p:ph type="body" idx="1"/>
          </p:nvPr>
        </p:nvSpPr>
        <p:spPr>
          <a:xfrm>
            <a:off x="3956051" y="4114800"/>
            <a:ext cx="7321551" cy="381000"/>
          </a:xfrm>
          <a:prstGeom prst="rect">
            <a:avLst/>
          </a:prstGeom>
          <a:noFill/>
          <a:ln>
            <a:noFill/>
          </a:ln>
        </p:spPr>
        <p:txBody>
          <a:bodyPr spcFirstLastPara="1" wrap="square" lIns="91425" tIns="45700" rIns="91425" bIns="45700" anchor="t" anchorCtr="0">
            <a:noAutofit/>
          </a:bodyPr>
          <a:lstStyle>
            <a:lvl1pPr marL="457200" lvl="0" indent="-228600" algn="r">
              <a:spcBef>
                <a:spcPts val="400"/>
              </a:spcBef>
              <a:spcAft>
                <a:spcPts val="0"/>
              </a:spcAft>
              <a:buClr>
                <a:schemeClr val="accent2"/>
              </a:buClr>
              <a:buSzPts val="2000"/>
              <a:buNone/>
              <a:defRPr sz="2000">
                <a:solidFill>
                  <a:schemeClr val="accent2"/>
                </a:solidFill>
                <a:latin typeface="Libre Franklin"/>
                <a:ea typeface="Libre Franklin"/>
                <a:cs typeface="Libre Franklin"/>
                <a:sym typeface="Libre Franklin"/>
              </a:defRPr>
            </a:lvl1pPr>
            <a:lvl2pPr marL="914400" lvl="1" indent="-228600" algn="l">
              <a:spcBef>
                <a:spcPts val="360"/>
              </a:spcBef>
              <a:spcAft>
                <a:spcPts val="0"/>
              </a:spcAft>
              <a:buClr>
                <a:schemeClr val="accent2"/>
              </a:buClr>
              <a:buSzPts val="1800"/>
              <a:buNone/>
              <a:defRPr/>
            </a:lvl2pPr>
            <a:lvl3pPr marL="1371600" lvl="2" indent="-228600" algn="l">
              <a:spcBef>
                <a:spcPts val="360"/>
              </a:spcBef>
              <a:spcAft>
                <a:spcPts val="0"/>
              </a:spcAft>
              <a:buClr>
                <a:srgbClr val="8C8E91"/>
              </a:buClr>
              <a:buSzPts val="1800"/>
              <a:buNone/>
              <a:defRPr/>
            </a:lvl3pPr>
            <a:lvl4pPr marL="1828800" lvl="3" indent="-228600" algn="l">
              <a:spcBef>
                <a:spcPts val="360"/>
              </a:spcBef>
              <a:spcAft>
                <a:spcPts val="0"/>
              </a:spcAft>
              <a:buClr>
                <a:srgbClr val="ABABAF"/>
              </a:buClr>
              <a:buSzPts val="1800"/>
              <a:buNone/>
              <a:defRPr/>
            </a:lvl4pPr>
            <a:lvl5pPr marL="2286000" lvl="4" indent="-228600" algn="l">
              <a:spcBef>
                <a:spcPts val="400"/>
              </a:spcBef>
              <a:spcAft>
                <a:spcPts val="0"/>
              </a:spcAft>
              <a:buClr>
                <a:schemeClr val="dk1"/>
              </a:buClr>
              <a:buSzPts val="2000"/>
              <a:buNone/>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23" name="Google Shape;523;p105"/>
          <p:cNvSpPr txBox="1">
            <a:spLocks noGrp="1"/>
          </p:cNvSpPr>
          <p:nvPr>
            <p:ph type="body" idx="2"/>
          </p:nvPr>
        </p:nvSpPr>
        <p:spPr>
          <a:xfrm>
            <a:off x="3956049" y="4514795"/>
            <a:ext cx="7315200" cy="381000"/>
          </a:xfrm>
          <a:prstGeom prst="rect">
            <a:avLst/>
          </a:prstGeom>
          <a:noFill/>
          <a:ln>
            <a:noFill/>
          </a:ln>
        </p:spPr>
        <p:txBody>
          <a:bodyPr spcFirstLastPara="1" wrap="square" lIns="91425" tIns="45700" rIns="91425" bIns="45700" anchor="t" anchorCtr="0">
            <a:noAutofit/>
          </a:bodyPr>
          <a:lstStyle>
            <a:lvl1pPr marL="457200" lvl="0" indent="-228600" algn="r">
              <a:spcBef>
                <a:spcPts val="400"/>
              </a:spcBef>
              <a:spcAft>
                <a:spcPts val="0"/>
              </a:spcAft>
              <a:buClr>
                <a:schemeClr val="accent2"/>
              </a:buClr>
              <a:buSzPts val="2000"/>
              <a:buNone/>
              <a:defRPr sz="2000">
                <a:solidFill>
                  <a:schemeClr val="accent2"/>
                </a:solidFill>
                <a:latin typeface="Libre Franklin"/>
                <a:ea typeface="Libre Franklin"/>
                <a:cs typeface="Libre Franklin"/>
                <a:sym typeface="Libre Franklin"/>
              </a:defRPr>
            </a:lvl1pPr>
            <a:lvl2pPr marL="914400" lvl="1" indent="-228600" algn="l">
              <a:spcBef>
                <a:spcPts val="360"/>
              </a:spcBef>
              <a:spcAft>
                <a:spcPts val="0"/>
              </a:spcAft>
              <a:buClr>
                <a:schemeClr val="accent2"/>
              </a:buClr>
              <a:buSzPts val="1800"/>
              <a:buNone/>
              <a:defRPr/>
            </a:lvl2pPr>
            <a:lvl3pPr marL="1371600" lvl="2" indent="-228600" algn="l">
              <a:spcBef>
                <a:spcPts val="360"/>
              </a:spcBef>
              <a:spcAft>
                <a:spcPts val="0"/>
              </a:spcAft>
              <a:buClr>
                <a:srgbClr val="8C8E91"/>
              </a:buClr>
              <a:buSzPts val="1800"/>
              <a:buNone/>
              <a:defRPr/>
            </a:lvl3pPr>
            <a:lvl4pPr marL="1828800" lvl="3" indent="-228600" algn="l">
              <a:spcBef>
                <a:spcPts val="360"/>
              </a:spcBef>
              <a:spcAft>
                <a:spcPts val="0"/>
              </a:spcAft>
              <a:buClr>
                <a:srgbClr val="ABABAF"/>
              </a:buClr>
              <a:buSzPts val="1800"/>
              <a:buNone/>
              <a:defRPr/>
            </a:lvl4pPr>
            <a:lvl5pPr marL="2286000" lvl="4" indent="-228600" algn="l">
              <a:spcBef>
                <a:spcPts val="400"/>
              </a:spcBef>
              <a:spcAft>
                <a:spcPts val="0"/>
              </a:spcAft>
              <a:buClr>
                <a:schemeClr val="dk1"/>
              </a:buClr>
              <a:buSzPts val="2000"/>
              <a:buNone/>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24" name="Google Shape;524;p105"/>
          <p:cNvSpPr txBox="1">
            <a:spLocks noGrp="1"/>
          </p:cNvSpPr>
          <p:nvPr>
            <p:ph type="body" idx="3"/>
          </p:nvPr>
        </p:nvSpPr>
        <p:spPr>
          <a:xfrm>
            <a:off x="3962400" y="4914789"/>
            <a:ext cx="7315200" cy="381000"/>
          </a:xfrm>
          <a:prstGeom prst="rect">
            <a:avLst/>
          </a:prstGeom>
          <a:noFill/>
          <a:ln>
            <a:noFill/>
          </a:ln>
        </p:spPr>
        <p:txBody>
          <a:bodyPr spcFirstLastPara="1" wrap="square" lIns="91425" tIns="45700" rIns="91425" bIns="45700" anchor="t" anchorCtr="0">
            <a:noAutofit/>
          </a:bodyPr>
          <a:lstStyle>
            <a:lvl1pPr marL="457200" lvl="0" indent="-228600" algn="r">
              <a:spcBef>
                <a:spcPts val="400"/>
              </a:spcBef>
              <a:spcAft>
                <a:spcPts val="0"/>
              </a:spcAft>
              <a:buClr>
                <a:schemeClr val="accent2"/>
              </a:buClr>
              <a:buSzPts val="2000"/>
              <a:buNone/>
              <a:defRPr sz="2000">
                <a:solidFill>
                  <a:schemeClr val="accent2"/>
                </a:solidFill>
                <a:latin typeface="Libre Franklin"/>
                <a:ea typeface="Libre Franklin"/>
                <a:cs typeface="Libre Franklin"/>
                <a:sym typeface="Libre Franklin"/>
              </a:defRPr>
            </a:lvl1pPr>
            <a:lvl2pPr marL="914400" lvl="1" indent="-228600" algn="l">
              <a:spcBef>
                <a:spcPts val="360"/>
              </a:spcBef>
              <a:spcAft>
                <a:spcPts val="0"/>
              </a:spcAft>
              <a:buClr>
                <a:schemeClr val="accent2"/>
              </a:buClr>
              <a:buSzPts val="1800"/>
              <a:buNone/>
              <a:defRPr/>
            </a:lvl2pPr>
            <a:lvl3pPr marL="1371600" lvl="2" indent="-228600" algn="l">
              <a:spcBef>
                <a:spcPts val="360"/>
              </a:spcBef>
              <a:spcAft>
                <a:spcPts val="0"/>
              </a:spcAft>
              <a:buClr>
                <a:srgbClr val="8C8E91"/>
              </a:buClr>
              <a:buSzPts val="1800"/>
              <a:buNone/>
              <a:defRPr/>
            </a:lvl3pPr>
            <a:lvl4pPr marL="1828800" lvl="3" indent="-228600" algn="l">
              <a:spcBef>
                <a:spcPts val="360"/>
              </a:spcBef>
              <a:spcAft>
                <a:spcPts val="0"/>
              </a:spcAft>
              <a:buClr>
                <a:srgbClr val="ABABAF"/>
              </a:buClr>
              <a:buSzPts val="1800"/>
              <a:buNone/>
              <a:defRPr/>
            </a:lvl4pPr>
            <a:lvl5pPr marL="2286000" lvl="4" indent="-228600" algn="l">
              <a:spcBef>
                <a:spcPts val="400"/>
              </a:spcBef>
              <a:spcAft>
                <a:spcPts val="0"/>
              </a:spcAft>
              <a:buClr>
                <a:schemeClr val="dk1"/>
              </a:buClr>
              <a:buSzPts val="2000"/>
              <a:buNone/>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25" name="Google Shape;525;p105"/>
          <p:cNvSpPr txBox="1">
            <a:spLocks noGrp="1"/>
          </p:cNvSpPr>
          <p:nvPr>
            <p:ph type="sldNum" idx="12"/>
          </p:nvPr>
        </p:nvSpPr>
        <p:spPr>
          <a:xfrm>
            <a:off x="11270827" y="1"/>
            <a:ext cx="921173"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rgbClr val="000000"/>
                </a:solidFill>
                <a:latin typeface="Libre Franklin"/>
                <a:ea typeface="Libre Franklin"/>
                <a:cs typeface="Libre Franklin"/>
                <a:sym typeface="Libre Franklin"/>
              </a:defRPr>
            </a:lvl1pPr>
            <a:lvl2pPr marL="0" lvl="1" indent="0" algn="r">
              <a:spcBef>
                <a:spcPts val="0"/>
              </a:spcBef>
              <a:buNone/>
              <a:defRPr sz="1200" b="0" i="0" u="none" strike="noStrike" cap="none">
                <a:solidFill>
                  <a:srgbClr val="000000"/>
                </a:solidFill>
                <a:latin typeface="Libre Franklin"/>
                <a:ea typeface="Libre Franklin"/>
                <a:cs typeface="Libre Franklin"/>
                <a:sym typeface="Libre Franklin"/>
              </a:defRPr>
            </a:lvl2pPr>
            <a:lvl3pPr marL="0" lvl="2" indent="0" algn="r">
              <a:spcBef>
                <a:spcPts val="0"/>
              </a:spcBef>
              <a:buNone/>
              <a:defRPr sz="1200" b="0" i="0" u="none" strike="noStrike" cap="none">
                <a:solidFill>
                  <a:srgbClr val="000000"/>
                </a:solidFill>
                <a:latin typeface="Libre Franklin"/>
                <a:ea typeface="Libre Franklin"/>
                <a:cs typeface="Libre Franklin"/>
                <a:sym typeface="Libre Franklin"/>
              </a:defRPr>
            </a:lvl3pPr>
            <a:lvl4pPr marL="0" lvl="3" indent="0" algn="r">
              <a:spcBef>
                <a:spcPts val="0"/>
              </a:spcBef>
              <a:buNone/>
              <a:defRPr sz="1200" b="0" i="0" u="none" strike="noStrike" cap="none">
                <a:solidFill>
                  <a:srgbClr val="000000"/>
                </a:solidFill>
                <a:latin typeface="Libre Franklin"/>
                <a:ea typeface="Libre Franklin"/>
                <a:cs typeface="Libre Franklin"/>
                <a:sym typeface="Libre Franklin"/>
              </a:defRPr>
            </a:lvl4pPr>
            <a:lvl5pPr marL="0" lvl="4" indent="0" algn="r">
              <a:spcBef>
                <a:spcPts val="0"/>
              </a:spcBef>
              <a:buNone/>
              <a:defRPr sz="1200" b="0" i="0" u="none" strike="noStrike" cap="none">
                <a:solidFill>
                  <a:srgbClr val="000000"/>
                </a:solidFill>
                <a:latin typeface="Libre Franklin"/>
                <a:ea typeface="Libre Franklin"/>
                <a:cs typeface="Libre Franklin"/>
                <a:sym typeface="Libre Franklin"/>
              </a:defRPr>
            </a:lvl5pPr>
            <a:lvl6pPr marL="0" lvl="5" indent="0" algn="r">
              <a:spcBef>
                <a:spcPts val="0"/>
              </a:spcBef>
              <a:buNone/>
              <a:defRPr sz="1200" b="0" i="0" u="none" strike="noStrike" cap="none">
                <a:solidFill>
                  <a:srgbClr val="000000"/>
                </a:solidFill>
                <a:latin typeface="Libre Franklin"/>
                <a:ea typeface="Libre Franklin"/>
                <a:cs typeface="Libre Franklin"/>
                <a:sym typeface="Libre Franklin"/>
              </a:defRPr>
            </a:lvl6pPr>
            <a:lvl7pPr marL="0" lvl="6" indent="0" algn="r">
              <a:spcBef>
                <a:spcPts val="0"/>
              </a:spcBef>
              <a:buNone/>
              <a:defRPr sz="1200" b="0" i="0" u="none" strike="noStrike" cap="none">
                <a:solidFill>
                  <a:srgbClr val="000000"/>
                </a:solidFill>
                <a:latin typeface="Libre Franklin"/>
                <a:ea typeface="Libre Franklin"/>
                <a:cs typeface="Libre Franklin"/>
                <a:sym typeface="Libre Franklin"/>
              </a:defRPr>
            </a:lvl7pPr>
            <a:lvl8pPr marL="0" lvl="7" indent="0" algn="r">
              <a:spcBef>
                <a:spcPts val="0"/>
              </a:spcBef>
              <a:buNone/>
              <a:defRPr sz="1200" b="0" i="0" u="none" strike="noStrike" cap="none">
                <a:solidFill>
                  <a:srgbClr val="000000"/>
                </a:solidFill>
                <a:latin typeface="Libre Franklin"/>
                <a:ea typeface="Libre Franklin"/>
                <a:cs typeface="Libre Franklin"/>
                <a:sym typeface="Libre Franklin"/>
              </a:defRPr>
            </a:lvl8pPr>
            <a:lvl9pPr marL="0" lvl="8" indent="0" algn="r">
              <a:spcBef>
                <a:spcPts val="0"/>
              </a:spcBef>
              <a:buNone/>
              <a:defRPr sz="1200" b="0" i="0" u="none" strike="noStrike" cap="none">
                <a:solidFill>
                  <a:srgbClr val="000000"/>
                </a:solidFill>
                <a:latin typeface="Libre Franklin"/>
                <a:ea typeface="Libre Franklin"/>
                <a:cs typeface="Libre Franklin"/>
                <a:sym typeface="Libre Franklin"/>
              </a:defRPr>
            </a:lvl9pPr>
          </a:lstStyle>
          <a:p>
            <a:fld id="{00000000-1234-1234-1234-123412341234}" type="slidenum">
              <a:rPr lang="en" smtClean="0"/>
              <a:pPr/>
              <a:t>‹#›</a:t>
            </a:fld>
            <a:endParaRPr lang="en"/>
          </a:p>
        </p:txBody>
      </p:sp>
      <p:sp>
        <p:nvSpPr>
          <p:cNvPr id="526" name="Google Shape;526;p105"/>
          <p:cNvSpPr txBox="1">
            <a:spLocks noGrp="1"/>
          </p:cNvSpPr>
          <p:nvPr>
            <p:ph type="body" idx="4"/>
          </p:nvPr>
        </p:nvSpPr>
        <p:spPr>
          <a:xfrm>
            <a:off x="3962400" y="5314785"/>
            <a:ext cx="7315200" cy="381000"/>
          </a:xfrm>
          <a:prstGeom prst="rect">
            <a:avLst/>
          </a:prstGeom>
          <a:noFill/>
          <a:ln>
            <a:noFill/>
          </a:ln>
        </p:spPr>
        <p:txBody>
          <a:bodyPr spcFirstLastPara="1" wrap="square" lIns="91425" tIns="45700" rIns="91425" bIns="45700" anchor="t" anchorCtr="0">
            <a:noAutofit/>
          </a:bodyPr>
          <a:lstStyle>
            <a:lvl1pPr marL="457200" lvl="0" indent="-228600" algn="r">
              <a:spcBef>
                <a:spcPts val="400"/>
              </a:spcBef>
              <a:spcAft>
                <a:spcPts val="0"/>
              </a:spcAft>
              <a:buClr>
                <a:schemeClr val="accent2"/>
              </a:buClr>
              <a:buSzPts val="2000"/>
              <a:buNone/>
              <a:defRPr sz="2000">
                <a:solidFill>
                  <a:schemeClr val="accent2"/>
                </a:solidFill>
                <a:latin typeface="Libre Franklin"/>
                <a:ea typeface="Libre Franklin"/>
                <a:cs typeface="Libre Franklin"/>
                <a:sym typeface="Libre Franklin"/>
              </a:defRPr>
            </a:lvl1pPr>
            <a:lvl2pPr marL="914400" lvl="1" indent="-228600" algn="l">
              <a:spcBef>
                <a:spcPts val="360"/>
              </a:spcBef>
              <a:spcAft>
                <a:spcPts val="0"/>
              </a:spcAft>
              <a:buClr>
                <a:schemeClr val="accent2"/>
              </a:buClr>
              <a:buSzPts val="1800"/>
              <a:buNone/>
              <a:defRPr/>
            </a:lvl2pPr>
            <a:lvl3pPr marL="1371600" lvl="2" indent="-228600" algn="l">
              <a:spcBef>
                <a:spcPts val="360"/>
              </a:spcBef>
              <a:spcAft>
                <a:spcPts val="0"/>
              </a:spcAft>
              <a:buClr>
                <a:srgbClr val="8C8E91"/>
              </a:buClr>
              <a:buSzPts val="1800"/>
              <a:buNone/>
              <a:defRPr/>
            </a:lvl3pPr>
            <a:lvl4pPr marL="1828800" lvl="3" indent="-228600" algn="l">
              <a:spcBef>
                <a:spcPts val="360"/>
              </a:spcBef>
              <a:spcAft>
                <a:spcPts val="0"/>
              </a:spcAft>
              <a:buClr>
                <a:srgbClr val="ABABAF"/>
              </a:buClr>
              <a:buSzPts val="1800"/>
              <a:buNone/>
              <a:defRPr/>
            </a:lvl4pPr>
            <a:lvl5pPr marL="2286000" lvl="4" indent="-228600" algn="l">
              <a:spcBef>
                <a:spcPts val="400"/>
              </a:spcBef>
              <a:spcAft>
                <a:spcPts val="0"/>
              </a:spcAft>
              <a:buClr>
                <a:schemeClr val="dk1"/>
              </a:buClr>
              <a:buSzPts val="2000"/>
              <a:buNone/>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27" name="Google Shape;527;p105"/>
          <p:cNvSpPr>
            <a:spLocks noGrp="1"/>
          </p:cNvSpPr>
          <p:nvPr>
            <p:ph type="pic" idx="5"/>
          </p:nvPr>
        </p:nvSpPr>
        <p:spPr>
          <a:xfrm>
            <a:off x="869530" y="2505519"/>
            <a:ext cx="10408071" cy="999681"/>
          </a:xfrm>
          <a:prstGeom prst="rect">
            <a:avLst/>
          </a:prstGeom>
          <a:noFill/>
          <a:ln>
            <a:noFill/>
          </a:ln>
        </p:spPr>
        <p:txBody>
          <a:bodyPr spcFirstLastPara="1" wrap="square" lIns="91425" tIns="45700" rIns="91425" bIns="45700" anchor="t" anchorCtr="0">
            <a:noAutofit/>
          </a:bodyPr>
          <a:lstStyle>
            <a:lvl1pPr marR="0" lvl="0" algn="l" rtl="0">
              <a:spcBef>
                <a:spcPts val="360"/>
              </a:spcBef>
              <a:spcAft>
                <a:spcPts val="0"/>
              </a:spcAft>
              <a:buClr>
                <a:srgbClr val="3A3A3D"/>
              </a:buClr>
              <a:buSzPts val="1800"/>
              <a:buFont typeface="Arial"/>
              <a:buNone/>
              <a:defRPr sz="1800" b="0" i="0" u="none" strike="noStrike" cap="none">
                <a:solidFill>
                  <a:srgbClr val="3A3A3D"/>
                </a:solidFill>
                <a:latin typeface="Libre Franklin"/>
                <a:ea typeface="Libre Franklin"/>
                <a:cs typeface="Libre Franklin"/>
                <a:sym typeface="Libre Franklin"/>
              </a:defRPr>
            </a:lvl1pPr>
            <a:lvl2pPr marR="0" lvl="1" algn="l" rtl="0">
              <a:spcBef>
                <a:spcPts val="360"/>
              </a:spcBef>
              <a:spcAft>
                <a:spcPts val="0"/>
              </a:spcAft>
              <a:buClr>
                <a:schemeClr val="accent2"/>
              </a:buClr>
              <a:buSzPts val="1800"/>
              <a:buFont typeface="Noto Sans Symbols"/>
              <a:buChar char="▪"/>
              <a:defRPr sz="1800" b="0" i="0" u="none" strike="noStrike" cap="none">
                <a:solidFill>
                  <a:schemeClr val="accent2"/>
                </a:solidFill>
                <a:latin typeface="Libre Franklin"/>
                <a:ea typeface="Libre Franklin"/>
                <a:cs typeface="Libre Franklin"/>
                <a:sym typeface="Libre Franklin"/>
              </a:defRPr>
            </a:lvl2pPr>
            <a:lvl3pPr marR="0" lvl="2" algn="l" rtl="0">
              <a:spcBef>
                <a:spcPts val="360"/>
              </a:spcBef>
              <a:spcAft>
                <a:spcPts val="0"/>
              </a:spcAft>
              <a:buClr>
                <a:srgbClr val="8C8E91"/>
              </a:buClr>
              <a:buSzPts val="1800"/>
              <a:buFont typeface="Arial"/>
              <a:buNone/>
              <a:defRPr sz="1800" b="0" i="0" u="none" strike="noStrike" cap="none">
                <a:solidFill>
                  <a:srgbClr val="8C8E91"/>
                </a:solidFill>
                <a:latin typeface="Libre Franklin"/>
                <a:ea typeface="Libre Franklin"/>
                <a:cs typeface="Libre Franklin"/>
                <a:sym typeface="Libre Franklin"/>
              </a:defRPr>
            </a:lvl3pPr>
            <a:lvl4pPr marR="0" lvl="3" algn="l" rtl="0">
              <a:spcBef>
                <a:spcPts val="360"/>
              </a:spcBef>
              <a:spcAft>
                <a:spcPts val="0"/>
              </a:spcAft>
              <a:buClr>
                <a:srgbClr val="ABABAF"/>
              </a:buClr>
              <a:buSzPts val="1800"/>
              <a:buFont typeface="Arial"/>
              <a:buNone/>
              <a:defRPr sz="1800" b="0" i="0" u="none" strike="noStrike" cap="none">
                <a:solidFill>
                  <a:srgbClr val="ABABAF"/>
                </a:solidFill>
                <a:latin typeface="Libre Franklin"/>
                <a:ea typeface="Libre Franklin"/>
                <a:cs typeface="Libre Franklin"/>
                <a:sym typeface="Libre Franklin"/>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Libre Franklin"/>
                <a:ea typeface="Libre Franklin"/>
                <a:cs typeface="Libre Franklin"/>
                <a:sym typeface="Libre Franklin"/>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Libre Franklin"/>
                <a:ea typeface="Libre Franklin"/>
                <a:cs typeface="Libre Franklin"/>
                <a:sym typeface="Libre Franklin"/>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Libre Franklin"/>
                <a:ea typeface="Libre Franklin"/>
                <a:cs typeface="Libre Franklin"/>
                <a:sym typeface="Libre Franklin"/>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Libre Franklin"/>
                <a:ea typeface="Libre Franklin"/>
                <a:cs typeface="Libre Franklin"/>
                <a:sym typeface="Libre Franklin"/>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Libre Franklin"/>
                <a:ea typeface="Libre Franklin"/>
                <a:cs typeface="Libre Franklin"/>
                <a:sym typeface="Libre Franklin"/>
              </a:defRPr>
            </a:lvl9pPr>
          </a:lstStyle>
          <a:p>
            <a:endParaRPr/>
          </a:p>
        </p:txBody>
      </p:sp>
    </p:spTree>
    <p:extLst>
      <p:ext uri="{BB962C8B-B14F-4D97-AF65-F5344CB8AC3E}">
        <p14:creationId xmlns:p14="http://schemas.microsoft.com/office/powerpoint/2010/main" val="67272360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B87F6023-B566-44CC-9885-B121229352A4}"/>
              </a:ext>
            </a:extLst>
          </p:cNvPr>
          <p:cNvSpPr>
            <a:spLocks noGrp="1"/>
          </p:cNvSpPr>
          <p:nvPr>
            <p:ph type="dt" sz="half" idx="10"/>
          </p:nvPr>
        </p:nvSpPr>
        <p:spPr/>
        <p:txBody>
          <a:bodyPr/>
          <a:lstStyle/>
          <a:p>
            <a:fld id="{05341739-90D2-487A-B5E8-711CA88A792F}" type="datetime1">
              <a:rPr lang="sv-SE" smtClean="0"/>
              <a:t>2022-03-14</a:t>
            </a:fld>
            <a:endParaRPr lang="sv-SE"/>
          </a:p>
        </p:txBody>
      </p:sp>
      <p:sp>
        <p:nvSpPr>
          <p:cNvPr id="3" name="Platshållare för sidfot 2">
            <a:extLst>
              <a:ext uri="{FF2B5EF4-FFF2-40B4-BE49-F238E27FC236}">
                <a16:creationId xmlns:a16="http://schemas.microsoft.com/office/drawing/2014/main" id="{A0094C78-BF5C-4FC1-B33D-BB6FB3C83CFD}"/>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CE2CCF7F-53F8-4E6A-A253-A3DE090BF960}"/>
              </a:ext>
            </a:extLst>
          </p:cNvPr>
          <p:cNvSpPr>
            <a:spLocks noGrp="1"/>
          </p:cNvSpPr>
          <p:nvPr>
            <p:ph type="sldNum" sz="quarter" idx="12"/>
          </p:nvPr>
        </p:nvSpPr>
        <p:spPr/>
        <p:txBody>
          <a:bodyPr/>
          <a:lstStyle/>
          <a:p>
            <a:fld id="{3DDEB571-48C1-4617-994B-A345A9169141}" type="slidenum">
              <a:rPr lang="sv-SE" smtClean="0"/>
              <a:t>‹#›</a:t>
            </a:fld>
            <a:endParaRPr lang="sv-SE"/>
          </a:p>
        </p:txBody>
      </p:sp>
    </p:spTree>
    <p:extLst>
      <p:ext uri="{BB962C8B-B14F-4D97-AF65-F5344CB8AC3E}">
        <p14:creationId xmlns:p14="http://schemas.microsoft.com/office/powerpoint/2010/main" val="305126325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75" name="Rectangle 74"/>
          <p:cNvSpPr/>
          <p:nvPr userDrawn="1"/>
        </p:nvSpPr>
        <p:spPr>
          <a:xfrm>
            <a:off x="11650133" y="5135880"/>
            <a:ext cx="298027" cy="150876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Title 1"/>
          <p:cNvSpPr txBox="1">
            <a:spLocks/>
          </p:cNvSpPr>
          <p:nvPr userDrawn="1"/>
        </p:nvSpPr>
        <p:spPr>
          <a:xfrm>
            <a:off x="4766981" y="1626444"/>
            <a:ext cx="5743673" cy="497522"/>
          </a:xfrm>
          <a:prstGeom prst="rect">
            <a:avLst/>
          </a:prstGeom>
        </p:spPr>
        <p:txBody>
          <a:bodyPr vert="horz" lIns="91440" tIns="45720" rIns="91440" bIns="45720" rtlCol="0" anchor="t" anchorCtr="0">
            <a:normAutofit/>
          </a:bodyPr>
          <a:lstStyle>
            <a:lvl1pPr algn="l" defTabSz="457200" rtl="0" eaLnBrk="1" latinLnBrk="0" hangingPunct="1">
              <a:spcBef>
                <a:spcPct val="0"/>
              </a:spcBef>
              <a:buNone/>
              <a:defRPr sz="2300" b="1" kern="1200" baseline="0">
                <a:solidFill>
                  <a:schemeClr val="tx1"/>
                </a:solidFill>
                <a:latin typeface="+mj-lt"/>
                <a:ea typeface="+mj-ea"/>
                <a:cs typeface="Franklin Gothic Book"/>
              </a:defRPr>
            </a:lvl1pPr>
          </a:lstStyle>
          <a:p>
            <a:r>
              <a:rPr lang="en-US"/>
              <a:t>Project:</a:t>
            </a:r>
            <a:r>
              <a:rPr lang="en-US" baseline="0"/>
              <a:t> </a:t>
            </a:r>
            <a:r>
              <a:rPr lang="en-US"/>
              <a:t>FGM 23pt,</a:t>
            </a:r>
            <a:r>
              <a:rPr lang="en-US" baseline="0"/>
              <a:t> </a:t>
            </a:r>
            <a:r>
              <a:rPr lang="en-US"/>
              <a:t>Black</a:t>
            </a:r>
          </a:p>
        </p:txBody>
      </p:sp>
      <p:sp>
        <p:nvSpPr>
          <p:cNvPr id="61" name="Subtitle 2"/>
          <p:cNvSpPr txBox="1">
            <a:spLocks/>
          </p:cNvSpPr>
          <p:nvPr userDrawn="1"/>
        </p:nvSpPr>
        <p:spPr>
          <a:xfrm>
            <a:off x="4766981" y="1963927"/>
            <a:ext cx="6857516" cy="489758"/>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300" b="0" kern="1200">
                <a:solidFill>
                  <a:schemeClr val="accent2"/>
                </a:solidFill>
                <a:latin typeface="+mj-lt"/>
                <a:ea typeface="+mn-ea"/>
                <a:cs typeface="Franklin Gothic Book"/>
              </a:defRPr>
            </a:lvl1pPr>
            <a:lvl2pPr marL="800100" indent="-342900" algn="l" defTabSz="457200" rtl="0" eaLnBrk="1" latinLnBrk="0" hangingPunct="1">
              <a:spcBef>
                <a:spcPct val="20000"/>
              </a:spcBef>
              <a:buFont typeface="Wingdings" charset="2"/>
              <a:buChar char="§"/>
              <a:defRPr sz="2000" kern="1200">
                <a:solidFill>
                  <a:schemeClr val="accent2"/>
                </a:solidFill>
                <a:latin typeface="+mn-lt"/>
                <a:ea typeface="+mn-ea"/>
                <a:cs typeface="+mn-cs"/>
              </a:defRPr>
            </a:lvl2pPr>
            <a:lvl3pPr marL="914400" indent="0" algn="l" defTabSz="457200" rtl="0" eaLnBrk="1" latinLnBrk="0" hangingPunct="1">
              <a:spcBef>
                <a:spcPct val="20000"/>
              </a:spcBef>
              <a:buFont typeface="Arial"/>
              <a:buNone/>
              <a:defRPr sz="2000" kern="1200">
                <a:solidFill>
                  <a:schemeClr val="accent4">
                    <a:lumMod val="75000"/>
                  </a:schemeClr>
                </a:solidFill>
                <a:latin typeface="+mn-lt"/>
                <a:ea typeface="+mn-ea"/>
                <a:cs typeface="+mn-cs"/>
              </a:defRPr>
            </a:lvl3pPr>
            <a:lvl4pPr marL="1371600" indent="0" algn="l" defTabSz="457200" rtl="0" eaLnBrk="1" latinLnBrk="0" hangingPunct="1">
              <a:spcBef>
                <a:spcPct val="20000"/>
              </a:spcBef>
              <a:buFont typeface="Arial"/>
              <a:buNone/>
              <a:defRPr sz="2000" kern="1200">
                <a:solidFill>
                  <a:schemeClr val="accent2">
                    <a:lumMod val="60000"/>
                    <a:lumOff val="40000"/>
                  </a:schemeClr>
                </a:solidFill>
                <a:latin typeface="+mn-lt"/>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t>Location: FGM 23pt, Dark Cool Gray</a:t>
            </a:r>
          </a:p>
        </p:txBody>
      </p:sp>
      <p:sp>
        <p:nvSpPr>
          <p:cNvPr id="67" name="Rectangular Callout 66"/>
          <p:cNvSpPr/>
          <p:nvPr userDrawn="1"/>
        </p:nvSpPr>
        <p:spPr>
          <a:xfrm>
            <a:off x="4766980" y="1203079"/>
            <a:ext cx="5807976" cy="331568"/>
          </a:xfrm>
          <a:prstGeom prst="wedgeRectCallout">
            <a:avLst>
              <a:gd name="adj1" fmla="val -20416"/>
              <a:gd name="adj2" fmla="val 82944"/>
            </a:avLst>
          </a:prstGeom>
        </p:spPr>
        <p:style>
          <a:lnRef idx="1">
            <a:schemeClr val="accent2"/>
          </a:lnRef>
          <a:fillRef idx="3">
            <a:schemeClr val="accent2"/>
          </a:fillRef>
          <a:effectRef idx="2">
            <a:schemeClr val="accent2"/>
          </a:effectRef>
          <a:fontRef idx="minor">
            <a:schemeClr val="lt1"/>
          </a:fontRef>
        </p:style>
        <p:txBody>
          <a:bodyPr rtlCol="0" anchor="t" anchorCtr="0"/>
          <a:lstStyle/>
          <a:p>
            <a:pPr lvl="0" algn="l"/>
            <a:r>
              <a:rPr lang="en-US" sz="1600"/>
              <a:t>Project Slides w/o Page Title</a:t>
            </a:r>
          </a:p>
        </p:txBody>
      </p:sp>
      <p:sp>
        <p:nvSpPr>
          <p:cNvPr id="68" name="Rectangular Callout 67"/>
          <p:cNvSpPr/>
          <p:nvPr userDrawn="1"/>
        </p:nvSpPr>
        <p:spPr>
          <a:xfrm>
            <a:off x="4766980" y="3269049"/>
            <a:ext cx="5807976" cy="331568"/>
          </a:xfrm>
          <a:prstGeom prst="wedgeRectCallout">
            <a:avLst>
              <a:gd name="adj1" fmla="val -20416"/>
              <a:gd name="adj2" fmla="val 82944"/>
            </a:avLst>
          </a:prstGeom>
        </p:spPr>
        <p:style>
          <a:lnRef idx="1">
            <a:schemeClr val="accent2"/>
          </a:lnRef>
          <a:fillRef idx="3">
            <a:schemeClr val="accent2"/>
          </a:fillRef>
          <a:effectRef idx="2">
            <a:schemeClr val="accent2"/>
          </a:effectRef>
          <a:fontRef idx="minor">
            <a:schemeClr val="lt1"/>
          </a:fontRef>
        </p:style>
        <p:txBody>
          <a:bodyPr rtlCol="0" anchor="t" anchorCtr="0"/>
          <a:lstStyle/>
          <a:p>
            <a:pPr lvl="0" algn="l"/>
            <a:r>
              <a:rPr lang="en-US" sz="1600"/>
              <a:t>Project Slides w/ paragraph style text</a:t>
            </a:r>
          </a:p>
        </p:txBody>
      </p:sp>
      <p:sp>
        <p:nvSpPr>
          <p:cNvPr id="69" name="Rectangular Callout 68"/>
          <p:cNvSpPr/>
          <p:nvPr userDrawn="1"/>
        </p:nvSpPr>
        <p:spPr>
          <a:xfrm>
            <a:off x="609601" y="1203079"/>
            <a:ext cx="1499809" cy="331568"/>
          </a:xfrm>
          <a:prstGeom prst="wedgeRectCallout">
            <a:avLst>
              <a:gd name="adj1" fmla="val -20416"/>
              <a:gd name="adj2" fmla="val 82944"/>
            </a:avLst>
          </a:prstGeom>
        </p:spPr>
        <p:style>
          <a:lnRef idx="1">
            <a:schemeClr val="accent2"/>
          </a:lnRef>
          <a:fillRef idx="3">
            <a:schemeClr val="accent2"/>
          </a:fillRef>
          <a:effectRef idx="2">
            <a:schemeClr val="accent2"/>
          </a:effectRef>
          <a:fontRef idx="minor">
            <a:schemeClr val="lt1"/>
          </a:fontRef>
        </p:style>
        <p:txBody>
          <a:bodyPr rtlCol="0" anchor="t" anchorCtr="0"/>
          <a:lstStyle/>
          <a:p>
            <a:pPr lvl="0" algn="l"/>
            <a:r>
              <a:rPr lang="en-US" sz="1600"/>
              <a:t>Colors</a:t>
            </a:r>
          </a:p>
        </p:txBody>
      </p:sp>
      <p:sp>
        <p:nvSpPr>
          <p:cNvPr id="71" name="Rectangular Callout 70"/>
          <p:cNvSpPr/>
          <p:nvPr userDrawn="1"/>
        </p:nvSpPr>
        <p:spPr>
          <a:xfrm>
            <a:off x="4766980" y="4685578"/>
            <a:ext cx="5807976" cy="331568"/>
          </a:xfrm>
          <a:prstGeom prst="wedgeRectCallout">
            <a:avLst>
              <a:gd name="adj1" fmla="val -20416"/>
              <a:gd name="adj2" fmla="val 82944"/>
            </a:avLst>
          </a:prstGeom>
        </p:spPr>
        <p:style>
          <a:lnRef idx="1">
            <a:schemeClr val="accent2"/>
          </a:lnRef>
          <a:fillRef idx="3">
            <a:schemeClr val="accent2"/>
          </a:fillRef>
          <a:effectRef idx="2">
            <a:schemeClr val="accent2"/>
          </a:effectRef>
          <a:fontRef idx="minor">
            <a:schemeClr val="lt1"/>
          </a:fontRef>
        </p:style>
        <p:txBody>
          <a:bodyPr rtlCol="0" anchor="t" anchorCtr="0"/>
          <a:lstStyle/>
          <a:p>
            <a:pPr lvl="0" algn="l"/>
            <a:r>
              <a:rPr lang="en-US" sz="1600"/>
              <a:t>Project slides w/ image bleed</a:t>
            </a:r>
          </a:p>
        </p:txBody>
      </p:sp>
      <p:sp>
        <p:nvSpPr>
          <p:cNvPr id="79" name="Rectangular Callout 78"/>
          <p:cNvSpPr/>
          <p:nvPr userDrawn="1"/>
        </p:nvSpPr>
        <p:spPr>
          <a:xfrm>
            <a:off x="2643263" y="1203079"/>
            <a:ext cx="1772951" cy="331568"/>
          </a:xfrm>
          <a:prstGeom prst="wedgeRectCallout">
            <a:avLst>
              <a:gd name="adj1" fmla="val -20416"/>
              <a:gd name="adj2" fmla="val 95201"/>
            </a:avLst>
          </a:prstGeom>
        </p:spPr>
        <p:style>
          <a:lnRef idx="1">
            <a:schemeClr val="accent2"/>
          </a:lnRef>
          <a:fillRef idx="3">
            <a:schemeClr val="accent2"/>
          </a:fillRef>
          <a:effectRef idx="2">
            <a:schemeClr val="accent2"/>
          </a:effectRef>
          <a:fontRef idx="minor">
            <a:schemeClr val="lt1"/>
          </a:fontRef>
        </p:style>
        <p:txBody>
          <a:bodyPr rtlCol="0" anchor="t" anchorCtr="0"/>
          <a:lstStyle/>
          <a:p>
            <a:pPr lvl="0" algn="l"/>
            <a:r>
              <a:rPr lang="en-US" sz="1600"/>
              <a:t>Chart</a:t>
            </a:r>
            <a:r>
              <a:rPr lang="en-US" sz="1600" baseline="0"/>
              <a:t> Items</a:t>
            </a:r>
            <a:endParaRPr lang="en-US" sz="1600"/>
          </a:p>
        </p:txBody>
      </p:sp>
      <p:grpSp>
        <p:nvGrpSpPr>
          <p:cNvPr id="28" name="Group 27"/>
          <p:cNvGrpSpPr/>
          <p:nvPr userDrawn="1"/>
        </p:nvGrpSpPr>
        <p:grpSpPr>
          <a:xfrm>
            <a:off x="609601" y="4750729"/>
            <a:ext cx="1499809" cy="975639"/>
            <a:chOff x="1752600" y="4025330"/>
            <a:chExt cx="1219200" cy="1313309"/>
          </a:xfrm>
        </p:grpSpPr>
        <p:sp>
          <p:nvSpPr>
            <p:cNvPr id="29" name="Rectangle 28"/>
            <p:cNvSpPr/>
            <p:nvPr userDrawn="1"/>
          </p:nvSpPr>
          <p:spPr>
            <a:xfrm>
              <a:off x="1752600" y="4025330"/>
              <a:ext cx="1219200" cy="840783"/>
            </a:xfrm>
            <a:prstGeom prst="rect">
              <a:avLst/>
            </a:prstGeom>
            <a:solidFill>
              <a:schemeClr val="tx2"/>
            </a:solidFill>
            <a:ln w="3175"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n w="6350">
                  <a:solidFill>
                    <a:schemeClr val="bg1"/>
                  </a:solidFill>
                </a:ln>
                <a:solidFill>
                  <a:schemeClr val="tx1"/>
                </a:solidFill>
              </a:endParaRPr>
            </a:p>
          </p:txBody>
        </p:sp>
        <p:sp>
          <p:nvSpPr>
            <p:cNvPr id="30" name="TextBox 29"/>
            <p:cNvSpPr txBox="1"/>
            <p:nvPr userDrawn="1"/>
          </p:nvSpPr>
          <p:spPr>
            <a:xfrm>
              <a:off x="1752600" y="4882911"/>
              <a:ext cx="1219200" cy="455728"/>
            </a:xfrm>
            <a:prstGeom prst="rect">
              <a:avLst/>
            </a:prstGeom>
            <a:noFill/>
            <a:ln>
              <a:noFill/>
            </a:ln>
          </p:spPr>
          <p:txBody>
            <a:bodyPr wrap="square" rtlCol="0">
              <a:spAutoFit/>
            </a:bodyPr>
            <a:lstStyle/>
            <a:p>
              <a:pPr>
                <a:lnSpc>
                  <a:spcPts val="1000"/>
                </a:lnSpc>
              </a:pPr>
              <a:r>
                <a:rPr lang="en-US" sz="800">
                  <a:solidFill>
                    <a:schemeClr val="tx1"/>
                  </a:solidFill>
                </a:rPr>
                <a:t>TT Olive</a:t>
              </a:r>
            </a:p>
            <a:p>
              <a:pPr>
                <a:lnSpc>
                  <a:spcPts val="1000"/>
                </a:lnSpc>
              </a:pPr>
              <a:r>
                <a:rPr lang="en-US" sz="800">
                  <a:solidFill>
                    <a:schemeClr val="tx1"/>
                  </a:solidFill>
                </a:rPr>
                <a:t>RGB: 233 234 226</a:t>
              </a:r>
            </a:p>
          </p:txBody>
        </p:sp>
      </p:grpSp>
      <p:grpSp>
        <p:nvGrpSpPr>
          <p:cNvPr id="31" name="Group 30"/>
          <p:cNvGrpSpPr/>
          <p:nvPr userDrawn="1"/>
        </p:nvGrpSpPr>
        <p:grpSpPr>
          <a:xfrm>
            <a:off x="609601" y="5877624"/>
            <a:ext cx="1499809" cy="975639"/>
            <a:chOff x="457200" y="5541312"/>
            <a:chExt cx="1219200" cy="1313309"/>
          </a:xfrm>
        </p:grpSpPr>
        <p:sp>
          <p:nvSpPr>
            <p:cNvPr id="32" name="Rectangle 31"/>
            <p:cNvSpPr/>
            <p:nvPr userDrawn="1"/>
          </p:nvSpPr>
          <p:spPr>
            <a:xfrm>
              <a:off x="457200" y="5541312"/>
              <a:ext cx="1219200" cy="840783"/>
            </a:xfrm>
            <a:prstGeom prst="rect">
              <a:avLst/>
            </a:prstGeom>
            <a:solidFill>
              <a:schemeClr val="accent1"/>
            </a:solidFill>
            <a:ln w="3175"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n w="6350">
                  <a:solidFill>
                    <a:schemeClr val="bg1"/>
                  </a:solidFill>
                </a:ln>
                <a:solidFill>
                  <a:schemeClr val="tx1"/>
                </a:solidFill>
              </a:endParaRPr>
            </a:p>
          </p:txBody>
        </p:sp>
        <p:sp>
          <p:nvSpPr>
            <p:cNvPr id="33" name="TextBox 32"/>
            <p:cNvSpPr txBox="1"/>
            <p:nvPr userDrawn="1"/>
          </p:nvSpPr>
          <p:spPr>
            <a:xfrm>
              <a:off x="457200" y="6398893"/>
              <a:ext cx="1219200" cy="455728"/>
            </a:xfrm>
            <a:prstGeom prst="rect">
              <a:avLst/>
            </a:prstGeom>
            <a:noFill/>
            <a:ln>
              <a:noFill/>
            </a:ln>
          </p:spPr>
          <p:txBody>
            <a:bodyPr wrap="square" rtlCol="0">
              <a:spAutoFit/>
            </a:bodyPr>
            <a:lstStyle/>
            <a:p>
              <a:pPr>
                <a:lnSpc>
                  <a:spcPts val="1000"/>
                </a:lnSpc>
              </a:pPr>
              <a:r>
                <a:rPr lang="en-US" sz="800">
                  <a:solidFill>
                    <a:schemeClr val="tx1"/>
                  </a:solidFill>
                </a:rPr>
                <a:t>TT Terra Cotta</a:t>
              </a:r>
            </a:p>
            <a:p>
              <a:pPr>
                <a:lnSpc>
                  <a:spcPts val="1000"/>
                </a:lnSpc>
              </a:pPr>
              <a:r>
                <a:rPr lang="en-US" sz="800">
                  <a:solidFill>
                    <a:schemeClr val="tx1"/>
                  </a:solidFill>
                </a:rPr>
                <a:t>RGB: 229 83 0</a:t>
              </a:r>
            </a:p>
          </p:txBody>
        </p:sp>
      </p:grpSp>
      <p:grpSp>
        <p:nvGrpSpPr>
          <p:cNvPr id="34" name="Group 33"/>
          <p:cNvGrpSpPr/>
          <p:nvPr userDrawn="1"/>
        </p:nvGrpSpPr>
        <p:grpSpPr>
          <a:xfrm>
            <a:off x="609601" y="1765218"/>
            <a:ext cx="1499809" cy="975639"/>
            <a:chOff x="1905000" y="2310538"/>
            <a:chExt cx="1219200" cy="1313309"/>
          </a:xfrm>
        </p:grpSpPr>
        <p:sp>
          <p:nvSpPr>
            <p:cNvPr id="35" name="Rectangle 34"/>
            <p:cNvSpPr/>
            <p:nvPr userDrawn="1"/>
          </p:nvSpPr>
          <p:spPr>
            <a:xfrm>
              <a:off x="1905000" y="2310538"/>
              <a:ext cx="1219200" cy="840783"/>
            </a:xfrm>
            <a:prstGeom prst="rect">
              <a:avLst/>
            </a:prstGeom>
            <a:solidFill>
              <a:schemeClr val="accent2"/>
            </a:solidFill>
            <a:ln w="3175"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n w="6350">
                  <a:solidFill>
                    <a:schemeClr val="bg1"/>
                  </a:solidFill>
                </a:ln>
                <a:solidFill>
                  <a:schemeClr val="tx1"/>
                </a:solidFill>
              </a:endParaRPr>
            </a:p>
          </p:txBody>
        </p:sp>
        <p:sp>
          <p:nvSpPr>
            <p:cNvPr id="36" name="TextBox 35"/>
            <p:cNvSpPr txBox="1"/>
            <p:nvPr userDrawn="1"/>
          </p:nvSpPr>
          <p:spPr>
            <a:xfrm>
              <a:off x="1905000" y="3168119"/>
              <a:ext cx="1219200" cy="455728"/>
            </a:xfrm>
            <a:prstGeom prst="rect">
              <a:avLst/>
            </a:prstGeom>
            <a:noFill/>
            <a:ln>
              <a:noFill/>
            </a:ln>
          </p:spPr>
          <p:txBody>
            <a:bodyPr wrap="square" rtlCol="0">
              <a:spAutoFit/>
            </a:bodyPr>
            <a:lstStyle/>
            <a:p>
              <a:pPr>
                <a:lnSpc>
                  <a:spcPts val="1000"/>
                </a:lnSpc>
              </a:pPr>
              <a:r>
                <a:rPr lang="en-US" sz="800">
                  <a:solidFill>
                    <a:schemeClr val="tx1"/>
                  </a:solidFill>
                </a:rPr>
                <a:t>TT Dark Cool Gray</a:t>
              </a:r>
            </a:p>
            <a:p>
              <a:pPr>
                <a:lnSpc>
                  <a:spcPts val="1000"/>
                </a:lnSpc>
              </a:pPr>
              <a:r>
                <a:rPr lang="en-US" sz="800">
                  <a:solidFill>
                    <a:schemeClr val="tx1"/>
                  </a:solidFill>
                </a:rPr>
                <a:t>RGB: 118 118 123</a:t>
              </a:r>
            </a:p>
          </p:txBody>
        </p:sp>
      </p:grpSp>
      <p:grpSp>
        <p:nvGrpSpPr>
          <p:cNvPr id="37" name="Group 36"/>
          <p:cNvGrpSpPr/>
          <p:nvPr userDrawn="1"/>
        </p:nvGrpSpPr>
        <p:grpSpPr>
          <a:xfrm>
            <a:off x="609601" y="2760759"/>
            <a:ext cx="1499809" cy="975639"/>
            <a:chOff x="3292928" y="2310538"/>
            <a:chExt cx="1219200" cy="1313309"/>
          </a:xfrm>
        </p:grpSpPr>
        <p:sp>
          <p:nvSpPr>
            <p:cNvPr id="38" name="Rectangle 37"/>
            <p:cNvSpPr/>
            <p:nvPr userDrawn="1"/>
          </p:nvSpPr>
          <p:spPr>
            <a:xfrm>
              <a:off x="3292928" y="2310538"/>
              <a:ext cx="1219200" cy="840783"/>
            </a:xfrm>
            <a:prstGeom prst="rect">
              <a:avLst/>
            </a:prstGeom>
            <a:solidFill>
              <a:schemeClr val="accent4"/>
            </a:solidFill>
            <a:ln w="3175"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n w="6350">
                  <a:solidFill>
                    <a:schemeClr val="bg1"/>
                  </a:solidFill>
                </a:ln>
                <a:solidFill>
                  <a:schemeClr val="tx1"/>
                </a:solidFill>
              </a:endParaRPr>
            </a:p>
          </p:txBody>
        </p:sp>
        <p:sp>
          <p:nvSpPr>
            <p:cNvPr id="39" name="TextBox 38"/>
            <p:cNvSpPr txBox="1"/>
            <p:nvPr userDrawn="1"/>
          </p:nvSpPr>
          <p:spPr>
            <a:xfrm>
              <a:off x="3292928" y="3168119"/>
              <a:ext cx="1219200" cy="455728"/>
            </a:xfrm>
            <a:prstGeom prst="rect">
              <a:avLst/>
            </a:prstGeom>
            <a:noFill/>
            <a:ln>
              <a:noFill/>
            </a:ln>
          </p:spPr>
          <p:txBody>
            <a:bodyPr wrap="square" rtlCol="0">
              <a:spAutoFit/>
            </a:bodyPr>
            <a:lstStyle/>
            <a:p>
              <a:pPr>
                <a:lnSpc>
                  <a:spcPts val="1000"/>
                </a:lnSpc>
              </a:pPr>
              <a:r>
                <a:rPr lang="en-US" sz="800">
                  <a:solidFill>
                    <a:schemeClr val="tx1"/>
                  </a:solidFill>
                </a:rPr>
                <a:t>TT Cool Gray</a:t>
              </a:r>
            </a:p>
            <a:p>
              <a:pPr>
                <a:lnSpc>
                  <a:spcPts val="1000"/>
                </a:lnSpc>
              </a:pPr>
              <a:r>
                <a:rPr lang="en-US" sz="800">
                  <a:solidFill>
                    <a:schemeClr val="tx1"/>
                  </a:solidFill>
                </a:rPr>
                <a:t>RGB: 189 190 192</a:t>
              </a:r>
            </a:p>
          </p:txBody>
        </p:sp>
      </p:grpSp>
      <p:grpSp>
        <p:nvGrpSpPr>
          <p:cNvPr id="40" name="Group 39"/>
          <p:cNvGrpSpPr/>
          <p:nvPr userDrawn="1"/>
        </p:nvGrpSpPr>
        <p:grpSpPr>
          <a:xfrm>
            <a:off x="609601" y="3736397"/>
            <a:ext cx="1499809" cy="975578"/>
            <a:chOff x="457200" y="4025330"/>
            <a:chExt cx="1219200" cy="1313228"/>
          </a:xfrm>
        </p:grpSpPr>
        <p:sp>
          <p:nvSpPr>
            <p:cNvPr id="41" name="Rectangle 40"/>
            <p:cNvSpPr/>
            <p:nvPr userDrawn="1"/>
          </p:nvSpPr>
          <p:spPr>
            <a:xfrm>
              <a:off x="457200" y="4025330"/>
              <a:ext cx="1219200" cy="840783"/>
            </a:xfrm>
            <a:prstGeom prst="rect">
              <a:avLst/>
            </a:prstGeom>
            <a:solidFill>
              <a:schemeClr val="accent6"/>
            </a:solidFill>
            <a:ln w="3175"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n w="6350">
                  <a:solidFill>
                    <a:schemeClr val="bg1"/>
                  </a:solidFill>
                </a:ln>
                <a:solidFill>
                  <a:schemeClr val="tx1"/>
                </a:solidFill>
              </a:endParaRPr>
            </a:p>
          </p:txBody>
        </p:sp>
        <p:sp>
          <p:nvSpPr>
            <p:cNvPr id="42" name="TextBox 41"/>
            <p:cNvSpPr txBox="1"/>
            <p:nvPr userDrawn="1"/>
          </p:nvSpPr>
          <p:spPr>
            <a:xfrm>
              <a:off x="457200" y="4882830"/>
              <a:ext cx="1219200" cy="455728"/>
            </a:xfrm>
            <a:prstGeom prst="rect">
              <a:avLst/>
            </a:prstGeom>
            <a:noFill/>
            <a:ln>
              <a:noFill/>
            </a:ln>
          </p:spPr>
          <p:txBody>
            <a:bodyPr wrap="square" rtlCol="0">
              <a:spAutoFit/>
            </a:bodyPr>
            <a:lstStyle/>
            <a:p>
              <a:pPr>
                <a:lnSpc>
                  <a:spcPts val="1000"/>
                </a:lnSpc>
              </a:pPr>
              <a:r>
                <a:rPr lang="en-US" sz="800">
                  <a:solidFill>
                    <a:schemeClr val="tx1"/>
                  </a:solidFill>
                </a:rPr>
                <a:t>TT Dark Olive</a:t>
              </a:r>
            </a:p>
            <a:p>
              <a:pPr>
                <a:lnSpc>
                  <a:spcPts val="1000"/>
                </a:lnSpc>
              </a:pPr>
              <a:r>
                <a:rPr lang="en-US" sz="800">
                  <a:solidFill>
                    <a:schemeClr val="tx1"/>
                  </a:solidFill>
                </a:rPr>
                <a:t>RGB: 114 118 85</a:t>
              </a:r>
            </a:p>
          </p:txBody>
        </p:sp>
      </p:grpSp>
      <p:cxnSp>
        <p:nvCxnSpPr>
          <p:cNvPr id="43" name="Straight Connector 42"/>
          <p:cNvCxnSpPr/>
          <p:nvPr userDrawn="1"/>
        </p:nvCxnSpPr>
        <p:spPr bwMode="auto">
          <a:xfrm>
            <a:off x="3174159" y="2422759"/>
            <a:ext cx="0" cy="819149"/>
          </a:xfrm>
          <a:prstGeom prst="line">
            <a:avLst/>
          </a:prstGeom>
          <a:ln w="9525">
            <a:solidFill>
              <a:schemeClr val="accent5">
                <a:lumMod val="60000"/>
                <a:lumOff val="40000"/>
              </a:schemeClr>
            </a:solidFill>
            <a:prstDash val="dash"/>
          </a:ln>
          <a:effectLst>
            <a:outerShdw sx="1000" sy="1000" rotWithShape="0">
              <a:srgbClr val="000000"/>
            </a:outerShdw>
          </a:effectLst>
        </p:spPr>
        <p:style>
          <a:lnRef idx="2">
            <a:schemeClr val="accent1"/>
          </a:lnRef>
          <a:fillRef idx="0">
            <a:schemeClr val="accent1"/>
          </a:fillRef>
          <a:effectRef idx="1">
            <a:schemeClr val="accent1"/>
          </a:effectRef>
          <a:fontRef idx="minor">
            <a:schemeClr val="tx1"/>
          </a:fontRef>
        </p:style>
      </p:cxnSp>
      <p:sp>
        <p:nvSpPr>
          <p:cNvPr id="44" name="Oval 43"/>
          <p:cNvSpPr/>
          <p:nvPr userDrawn="1"/>
        </p:nvSpPr>
        <p:spPr bwMode="auto">
          <a:xfrm>
            <a:off x="3103129" y="2001612"/>
            <a:ext cx="142059" cy="107566"/>
          </a:xfrm>
          <a:prstGeom prst="ellipse">
            <a:avLst/>
          </a:prstGeom>
          <a:solidFill>
            <a:schemeClr val="accent1">
              <a:lumMod val="60000"/>
              <a:lumOff val="40000"/>
            </a:schemeClr>
          </a:solidFill>
          <a:ln w="952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accent1">
                  <a:lumMod val="40000"/>
                  <a:lumOff val="60000"/>
                </a:schemeClr>
              </a:solidFill>
            </a:endParaRPr>
          </a:p>
        </p:txBody>
      </p:sp>
      <p:sp>
        <p:nvSpPr>
          <p:cNvPr id="47" name="Rectangular Callout 46"/>
          <p:cNvSpPr/>
          <p:nvPr userDrawn="1"/>
        </p:nvSpPr>
        <p:spPr>
          <a:xfrm>
            <a:off x="4766980" y="5980653"/>
            <a:ext cx="5807976" cy="331568"/>
          </a:xfrm>
          <a:prstGeom prst="wedgeRectCallout">
            <a:avLst>
              <a:gd name="adj1" fmla="val -20416"/>
              <a:gd name="adj2" fmla="val 82944"/>
            </a:avLst>
          </a:prstGeom>
        </p:spPr>
        <p:style>
          <a:lnRef idx="1">
            <a:schemeClr val="accent2"/>
          </a:lnRef>
          <a:fillRef idx="3">
            <a:schemeClr val="accent2"/>
          </a:fillRef>
          <a:effectRef idx="2">
            <a:schemeClr val="accent2"/>
          </a:effectRef>
          <a:fontRef idx="minor">
            <a:schemeClr val="lt1"/>
          </a:fontRef>
        </p:style>
        <p:txBody>
          <a:bodyPr rtlCol="0" anchor="t" anchorCtr="0"/>
          <a:lstStyle/>
          <a:p>
            <a:pPr lvl="0" algn="l"/>
            <a:r>
              <a:rPr lang="en-US" sz="1600"/>
              <a:t>Other</a:t>
            </a:r>
          </a:p>
        </p:txBody>
      </p:sp>
      <p:sp>
        <p:nvSpPr>
          <p:cNvPr id="49" name="TextBox 48"/>
          <p:cNvSpPr txBox="1"/>
          <p:nvPr userDrawn="1"/>
        </p:nvSpPr>
        <p:spPr>
          <a:xfrm>
            <a:off x="609600" y="183927"/>
            <a:ext cx="10972800" cy="523220"/>
          </a:xfrm>
          <a:prstGeom prst="rect">
            <a:avLst/>
          </a:prstGeom>
          <a:noFill/>
        </p:spPr>
        <p:txBody>
          <a:bodyPr wrap="square"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solidFill>
                <a:effectLst/>
                <a:uLnTx/>
                <a:uFillTx/>
                <a:latin typeface="Franklin Gothic Medium"/>
                <a:ea typeface="+mj-ea"/>
                <a:cs typeface="Franklin Gothic Book"/>
              </a:rPr>
              <a:t>Title: Franklin Gothic Medium 28pt / Black</a:t>
            </a:r>
            <a:endParaRPr lang="en-US"/>
          </a:p>
        </p:txBody>
      </p:sp>
      <p:sp>
        <p:nvSpPr>
          <p:cNvPr id="8" name="TextBox 7"/>
          <p:cNvSpPr txBox="1"/>
          <p:nvPr userDrawn="1"/>
        </p:nvSpPr>
        <p:spPr>
          <a:xfrm>
            <a:off x="609600" y="646122"/>
            <a:ext cx="10972800"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2000" b="0" i="0" u="none" strike="noStrike" kern="1200" cap="none" spc="0" normalizeH="0" baseline="0" noProof="0">
                <a:ln>
                  <a:noFill/>
                </a:ln>
                <a:solidFill>
                  <a:schemeClr val="accent2"/>
                </a:solidFill>
                <a:effectLst/>
                <a:uLnTx/>
                <a:uFillTx/>
                <a:latin typeface="+mn-lt"/>
                <a:ea typeface="+mn-ea"/>
                <a:cs typeface="Franklin Gothic Book"/>
              </a:rPr>
              <a:t>Subtitle (Location): FGM 20pt / Dark Cool Gray</a:t>
            </a:r>
          </a:p>
        </p:txBody>
      </p:sp>
      <p:sp>
        <p:nvSpPr>
          <p:cNvPr id="53" name="Title 1"/>
          <p:cNvSpPr txBox="1">
            <a:spLocks/>
          </p:cNvSpPr>
          <p:nvPr userDrawn="1"/>
        </p:nvSpPr>
        <p:spPr>
          <a:xfrm>
            <a:off x="4760730" y="2402302"/>
            <a:ext cx="5743673" cy="497522"/>
          </a:xfrm>
          <a:prstGeom prst="rect">
            <a:avLst/>
          </a:prstGeom>
        </p:spPr>
        <p:txBody>
          <a:bodyPr vert="horz" lIns="91440" tIns="45720" rIns="91440" bIns="45720" rtlCol="0" anchor="t" anchorCtr="0">
            <a:normAutofit/>
          </a:bodyPr>
          <a:lstStyle>
            <a:lvl1pPr algn="l" defTabSz="457200" rtl="0" eaLnBrk="1" latinLnBrk="0" hangingPunct="1">
              <a:spcBef>
                <a:spcPct val="0"/>
              </a:spcBef>
              <a:buNone/>
              <a:defRPr sz="2300" b="1" kern="1200" baseline="0">
                <a:solidFill>
                  <a:schemeClr val="tx1"/>
                </a:solidFill>
                <a:latin typeface="+mj-lt"/>
                <a:ea typeface="+mj-ea"/>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800" b="0" i="0" u="none" strike="noStrike" kern="1200" cap="none" spc="0" normalizeH="0" baseline="0" noProof="0">
                <a:ln>
                  <a:noFill/>
                </a:ln>
                <a:solidFill>
                  <a:schemeClr val="accent4">
                    <a:lumMod val="50000"/>
                  </a:schemeClr>
                </a:solidFill>
                <a:effectLst/>
                <a:uLnTx/>
                <a:uFillTx/>
                <a:latin typeface="Franklin Gothic Book"/>
                <a:ea typeface="+mn-ea"/>
                <a:cs typeface="Franklin Gothic Book"/>
              </a:rPr>
              <a:t>Label: FG 18pt, Cool Gray, 50% Darker</a:t>
            </a:r>
          </a:p>
        </p:txBody>
      </p:sp>
      <p:sp>
        <p:nvSpPr>
          <p:cNvPr id="54" name="Subtitle 2"/>
          <p:cNvSpPr txBox="1">
            <a:spLocks/>
          </p:cNvSpPr>
          <p:nvPr userDrawn="1"/>
        </p:nvSpPr>
        <p:spPr>
          <a:xfrm>
            <a:off x="4760730" y="2697453"/>
            <a:ext cx="6857516" cy="489758"/>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300" b="0" kern="1200">
                <a:solidFill>
                  <a:schemeClr val="accent2"/>
                </a:solidFill>
                <a:latin typeface="+mj-lt"/>
                <a:ea typeface="+mn-ea"/>
                <a:cs typeface="Franklin Gothic Book"/>
              </a:defRPr>
            </a:lvl1pPr>
            <a:lvl2pPr marL="800100" indent="-342900" algn="l" defTabSz="457200" rtl="0" eaLnBrk="1" latinLnBrk="0" hangingPunct="1">
              <a:spcBef>
                <a:spcPct val="20000"/>
              </a:spcBef>
              <a:buFont typeface="Wingdings" charset="2"/>
              <a:buChar char="§"/>
              <a:defRPr sz="2000" kern="1200">
                <a:solidFill>
                  <a:schemeClr val="accent2"/>
                </a:solidFill>
                <a:latin typeface="+mn-lt"/>
                <a:ea typeface="+mn-ea"/>
                <a:cs typeface="+mn-cs"/>
              </a:defRPr>
            </a:lvl2pPr>
            <a:lvl3pPr marL="914400" indent="0" algn="l" defTabSz="457200" rtl="0" eaLnBrk="1" latinLnBrk="0" hangingPunct="1">
              <a:spcBef>
                <a:spcPct val="20000"/>
              </a:spcBef>
              <a:buFont typeface="Arial"/>
              <a:buNone/>
              <a:defRPr sz="2000" kern="1200">
                <a:solidFill>
                  <a:schemeClr val="accent4">
                    <a:lumMod val="75000"/>
                  </a:schemeClr>
                </a:solidFill>
                <a:latin typeface="+mn-lt"/>
                <a:ea typeface="+mn-ea"/>
                <a:cs typeface="+mn-cs"/>
              </a:defRPr>
            </a:lvl3pPr>
            <a:lvl4pPr marL="1371600" indent="0" algn="l" defTabSz="457200" rtl="0" eaLnBrk="1" latinLnBrk="0" hangingPunct="1">
              <a:spcBef>
                <a:spcPct val="20000"/>
              </a:spcBef>
              <a:buFont typeface="Arial"/>
              <a:buNone/>
              <a:defRPr sz="2000" kern="1200">
                <a:solidFill>
                  <a:schemeClr val="accent2">
                    <a:lumMod val="60000"/>
                    <a:lumOff val="40000"/>
                  </a:schemeClr>
                </a:solidFill>
                <a:latin typeface="+mn-lt"/>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800" b="0" i="0" u="none" strike="noStrike" kern="1200" cap="none" spc="0" normalizeH="0" baseline="0" noProof="0">
                <a:ln>
                  <a:noFill/>
                </a:ln>
                <a:solidFill>
                  <a:schemeClr val="accent4">
                    <a:lumMod val="75000"/>
                  </a:schemeClr>
                </a:solidFill>
                <a:effectLst/>
                <a:uLnTx/>
                <a:uFillTx/>
                <a:latin typeface="Franklin Gothic Book"/>
                <a:ea typeface="+mn-ea"/>
                <a:cs typeface="Franklin Gothic Book"/>
              </a:rPr>
              <a:t>Info: FG 18pt, Cool Gray, 25% Darker</a:t>
            </a:r>
          </a:p>
        </p:txBody>
      </p:sp>
      <p:sp>
        <p:nvSpPr>
          <p:cNvPr id="55" name="Title 1"/>
          <p:cNvSpPr txBox="1">
            <a:spLocks/>
          </p:cNvSpPr>
          <p:nvPr userDrawn="1"/>
        </p:nvSpPr>
        <p:spPr>
          <a:xfrm>
            <a:off x="4724884" y="3737112"/>
            <a:ext cx="6500027" cy="497522"/>
          </a:xfrm>
          <a:prstGeom prst="rect">
            <a:avLst/>
          </a:prstGeom>
        </p:spPr>
        <p:txBody>
          <a:bodyPr vert="horz" lIns="91440" tIns="45720" rIns="91440" bIns="45720" rtlCol="0" anchor="t" anchorCtr="0">
            <a:noAutofit/>
          </a:bodyPr>
          <a:lstStyle>
            <a:lvl1pPr algn="l" defTabSz="457200" rtl="0" eaLnBrk="1" latinLnBrk="0" hangingPunct="1">
              <a:spcBef>
                <a:spcPct val="0"/>
              </a:spcBef>
              <a:buNone/>
              <a:defRPr sz="2300" b="1" kern="1200" baseline="0">
                <a:solidFill>
                  <a:schemeClr val="tx1"/>
                </a:solidFill>
                <a:latin typeface="+mj-lt"/>
                <a:ea typeface="+mj-ea"/>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2000" b="0" i="0" u="none" strike="noStrike" kern="1200" cap="none" spc="0" normalizeH="0" baseline="0" noProof="0">
                <a:ln>
                  <a:noFill/>
                </a:ln>
                <a:solidFill>
                  <a:schemeClr val="accent4">
                    <a:lumMod val="50000"/>
                  </a:schemeClr>
                </a:solidFill>
                <a:effectLst/>
                <a:uLnTx/>
                <a:uFillTx/>
                <a:latin typeface="Franklin Gothic Book"/>
                <a:ea typeface="+mn-ea"/>
                <a:cs typeface="Franklin Gothic Book"/>
              </a:rPr>
              <a:t>Header: FG 20pt, Cool Gray, 50% Darker</a:t>
            </a:r>
          </a:p>
        </p:txBody>
      </p:sp>
      <p:sp>
        <p:nvSpPr>
          <p:cNvPr id="56" name="Subtitle 2"/>
          <p:cNvSpPr txBox="1">
            <a:spLocks/>
          </p:cNvSpPr>
          <p:nvPr userDrawn="1"/>
        </p:nvSpPr>
        <p:spPr>
          <a:xfrm>
            <a:off x="4724885" y="4053429"/>
            <a:ext cx="6857516" cy="489758"/>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300" b="0" kern="1200">
                <a:solidFill>
                  <a:schemeClr val="accent2"/>
                </a:solidFill>
                <a:latin typeface="+mj-lt"/>
                <a:ea typeface="+mn-ea"/>
                <a:cs typeface="Franklin Gothic Book"/>
              </a:defRPr>
            </a:lvl1pPr>
            <a:lvl2pPr marL="800100" indent="-342900" algn="l" defTabSz="457200" rtl="0" eaLnBrk="1" latinLnBrk="0" hangingPunct="1">
              <a:spcBef>
                <a:spcPct val="20000"/>
              </a:spcBef>
              <a:buFont typeface="Wingdings" charset="2"/>
              <a:buChar char="§"/>
              <a:defRPr sz="2000" kern="1200">
                <a:solidFill>
                  <a:schemeClr val="accent2"/>
                </a:solidFill>
                <a:latin typeface="+mn-lt"/>
                <a:ea typeface="+mn-ea"/>
                <a:cs typeface="+mn-cs"/>
              </a:defRPr>
            </a:lvl2pPr>
            <a:lvl3pPr marL="914400" indent="0" algn="l" defTabSz="457200" rtl="0" eaLnBrk="1" latinLnBrk="0" hangingPunct="1">
              <a:spcBef>
                <a:spcPct val="20000"/>
              </a:spcBef>
              <a:buFont typeface="Arial"/>
              <a:buNone/>
              <a:defRPr sz="2000" kern="1200">
                <a:solidFill>
                  <a:schemeClr val="accent4">
                    <a:lumMod val="75000"/>
                  </a:schemeClr>
                </a:solidFill>
                <a:latin typeface="+mn-lt"/>
                <a:ea typeface="+mn-ea"/>
                <a:cs typeface="+mn-cs"/>
              </a:defRPr>
            </a:lvl3pPr>
            <a:lvl4pPr marL="1371600" indent="0" algn="l" defTabSz="457200" rtl="0" eaLnBrk="1" latinLnBrk="0" hangingPunct="1">
              <a:spcBef>
                <a:spcPct val="20000"/>
              </a:spcBef>
              <a:buFont typeface="Arial"/>
              <a:buNone/>
              <a:defRPr sz="2000" kern="1200">
                <a:solidFill>
                  <a:schemeClr val="accent2">
                    <a:lumMod val="60000"/>
                    <a:lumOff val="40000"/>
                  </a:schemeClr>
                </a:solidFill>
                <a:latin typeface="+mn-lt"/>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2000" b="0" i="0" u="none" strike="noStrike" kern="1200" cap="none" spc="0" normalizeH="0" baseline="0" noProof="0">
                <a:ln>
                  <a:noFill/>
                </a:ln>
                <a:solidFill>
                  <a:schemeClr val="accent4">
                    <a:lumMod val="75000"/>
                  </a:schemeClr>
                </a:solidFill>
                <a:effectLst/>
                <a:uLnTx/>
                <a:uFillTx/>
                <a:latin typeface="Franklin Gothic Book"/>
                <a:ea typeface="+mn-ea"/>
                <a:cs typeface="Franklin Gothic Book"/>
              </a:rPr>
              <a:t>Info: FG 20pt, Cool Gray, 25% Darker</a:t>
            </a:r>
          </a:p>
        </p:txBody>
      </p:sp>
      <p:sp>
        <p:nvSpPr>
          <p:cNvPr id="57" name="Title 1"/>
          <p:cNvSpPr txBox="1">
            <a:spLocks/>
          </p:cNvSpPr>
          <p:nvPr userDrawn="1"/>
        </p:nvSpPr>
        <p:spPr>
          <a:xfrm>
            <a:off x="4753105" y="5101849"/>
            <a:ext cx="6500027" cy="497522"/>
          </a:xfrm>
          <a:prstGeom prst="rect">
            <a:avLst/>
          </a:prstGeom>
        </p:spPr>
        <p:txBody>
          <a:bodyPr vert="horz" lIns="91440" tIns="45720" rIns="91440" bIns="45720" rtlCol="0" anchor="t" anchorCtr="0">
            <a:noAutofit/>
          </a:bodyPr>
          <a:lstStyle>
            <a:lvl1pPr algn="l" defTabSz="457200" rtl="0" eaLnBrk="1" latinLnBrk="0" hangingPunct="1">
              <a:spcBef>
                <a:spcPct val="0"/>
              </a:spcBef>
              <a:buNone/>
              <a:defRPr sz="2300" b="1" kern="1200" baseline="0">
                <a:solidFill>
                  <a:schemeClr val="tx1"/>
                </a:solidFill>
                <a:latin typeface="+mj-lt"/>
                <a:ea typeface="+mj-ea"/>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600" b="0" i="0" u="none" strike="noStrike" kern="1200" cap="none" spc="0" normalizeH="0" baseline="0" noProof="0">
                <a:ln>
                  <a:noFill/>
                </a:ln>
                <a:solidFill>
                  <a:schemeClr val="accent4">
                    <a:lumMod val="50000"/>
                  </a:schemeClr>
                </a:solidFill>
                <a:effectLst/>
                <a:uLnTx/>
                <a:uFillTx/>
                <a:latin typeface="Franklin Gothic Book"/>
                <a:ea typeface="+mn-ea"/>
                <a:cs typeface="Franklin Gothic Book"/>
              </a:rPr>
              <a:t>Header: FG 16pt, Cool Gray, 50% Darker</a:t>
            </a:r>
          </a:p>
        </p:txBody>
      </p:sp>
      <p:sp>
        <p:nvSpPr>
          <p:cNvPr id="65" name="Subtitle 2"/>
          <p:cNvSpPr txBox="1">
            <a:spLocks/>
          </p:cNvSpPr>
          <p:nvPr userDrawn="1"/>
        </p:nvSpPr>
        <p:spPr>
          <a:xfrm>
            <a:off x="4753106" y="5418166"/>
            <a:ext cx="6857516" cy="489758"/>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300" b="0" kern="1200">
                <a:solidFill>
                  <a:schemeClr val="accent2"/>
                </a:solidFill>
                <a:latin typeface="+mj-lt"/>
                <a:ea typeface="+mn-ea"/>
                <a:cs typeface="Franklin Gothic Book"/>
              </a:defRPr>
            </a:lvl1pPr>
            <a:lvl2pPr marL="800100" indent="-342900" algn="l" defTabSz="457200" rtl="0" eaLnBrk="1" latinLnBrk="0" hangingPunct="1">
              <a:spcBef>
                <a:spcPct val="20000"/>
              </a:spcBef>
              <a:buFont typeface="Wingdings" charset="2"/>
              <a:buChar char="§"/>
              <a:defRPr sz="2000" kern="1200">
                <a:solidFill>
                  <a:schemeClr val="accent2"/>
                </a:solidFill>
                <a:latin typeface="+mn-lt"/>
                <a:ea typeface="+mn-ea"/>
                <a:cs typeface="+mn-cs"/>
              </a:defRPr>
            </a:lvl2pPr>
            <a:lvl3pPr marL="914400" indent="0" algn="l" defTabSz="457200" rtl="0" eaLnBrk="1" latinLnBrk="0" hangingPunct="1">
              <a:spcBef>
                <a:spcPct val="20000"/>
              </a:spcBef>
              <a:buFont typeface="Arial"/>
              <a:buNone/>
              <a:defRPr sz="2000" kern="1200">
                <a:solidFill>
                  <a:schemeClr val="accent4">
                    <a:lumMod val="75000"/>
                  </a:schemeClr>
                </a:solidFill>
                <a:latin typeface="+mn-lt"/>
                <a:ea typeface="+mn-ea"/>
                <a:cs typeface="+mn-cs"/>
              </a:defRPr>
            </a:lvl3pPr>
            <a:lvl4pPr marL="1371600" indent="0" algn="l" defTabSz="457200" rtl="0" eaLnBrk="1" latinLnBrk="0" hangingPunct="1">
              <a:spcBef>
                <a:spcPct val="20000"/>
              </a:spcBef>
              <a:buFont typeface="Arial"/>
              <a:buNone/>
              <a:defRPr sz="2000" kern="1200">
                <a:solidFill>
                  <a:schemeClr val="accent2">
                    <a:lumMod val="60000"/>
                    <a:lumOff val="40000"/>
                  </a:schemeClr>
                </a:solidFill>
                <a:latin typeface="+mn-lt"/>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600" b="0" i="0" u="none" strike="noStrike" kern="1200" cap="none" spc="0" normalizeH="0" baseline="0" noProof="0">
                <a:ln>
                  <a:noFill/>
                </a:ln>
                <a:solidFill>
                  <a:schemeClr val="accent4">
                    <a:lumMod val="75000"/>
                  </a:schemeClr>
                </a:solidFill>
                <a:effectLst/>
                <a:uLnTx/>
                <a:uFillTx/>
                <a:latin typeface="Franklin Gothic Book"/>
                <a:ea typeface="+mn-ea"/>
                <a:cs typeface="Franklin Gothic Book"/>
              </a:rPr>
              <a:t>Info: FG 16pt, Cool Gray, 25% Darker</a:t>
            </a:r>
          </a:p>
        </p:txBody>
      </p:sp>
      <p:sp>
        <p:nvSpPr>
          <p:cNvPr id="9" name="TextBox 8"/>
          <p:cNvSpPr txBox="1"/>
          <p:nvPr userDrawn="1"/>
        </p:nvSpPr>
        <p:spPr>
          <a:xfrm>
            <a:off x="4724648" y="6449391"/>
            <a:ext cx="5348112"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900" b="0" i="0" u="none" strike="noStrike" kern="1200" cap="none" spc="0" normalizeH="0" baseline="0" noProof="0">
                <a:ln>
                  <a:noFill/>
                </a:ln>
                <a:solidFill>
                  <a:schemeClr val="accent4">
                    <a:lumMod val="75000"/>
                  </a:schemeClr>
                </a:solidFill>
                <a:effectLst/>
                <a:uLnTx/>
                <a:uFillTx/>
                <a:latin typeface="+mn-lt"/>
                <a:ea typeface="+mn-ea"/>
                <a:cs typeface="Franklin Gothic Book"/>
              </a:rPr>
              <a:t>Image credit: FG 9pt / TT Cool Gray 25% Darker </a:t>
            </a:r>
          </a:p>
          <a:p>
            <a:endParaRPr lang="en-US" sz="900">
              <a:solidFill>
                <a:schemeClr val="accent4">
                  <a:lumMod val="75000"/>
                </a:schemeClr>
              </a:solidFill>
            </a:endParaRPr>
          </a:p>
        </p:txBody>
      </p:sp>
    </p:spTree>
    <p:extLst>
      <p:ext uri="{BB962C8B-B14F-4D97-AF65-F5344CB8AC3E}">
        <p14:creationId xmlns:p14="http://schemas.microsoft.com/office/powerpoint/2010/main" val="23826637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Intro 1 (Photo Grid)">
    <p:spTree>
      <p:nvGrpSpPr>
        <p:cNvPr id="1" name=""/>
        <p:cNvGrpSpPr/>
        <p:nvPr/>
      </p:nvGrpSpPr>
      <p:grpSpPr>
        <a:xfrm>
          <a:off x="0" y="0"/>
          <a:ext cx="0" cy="0"/>
          <a:chOff x="0" y="0"/>
          <a:chExt cx="0" cy="0"/>
        </a:xfrm>
      </p:grpSpPr>
      <p:sp>
        <p:nvSpPr>
          <p:cNvPr id="14" name="Title 2"/>
          <p:cNvSpPr>
            <a:spLocks noGrp="1"/>
          </p:cNvSpPr>
          <p:nvPr>
            <p:ph type="title"/>
          </p:nvPr>
        </p:nvSpPr>
        <p:spPr>
          <a:xfrm>
            <a:off x="5212693" y="3505200"/>
            <a:ext cx="6369708" cy="609600"/>
          </a:xfrm>
          <a:prstGeom prst="rect">
            <a:avLst/>
          </a:prstGeom>
        </p:spPr>
        <p:txBody>
          <a:bodyPr vert="horz"/>
          <a:lstStyle>
            <a:lvl1pPr algn="r">
              <a:defRPr/>
            </a:lvl1pPr>
          </a:lstStyle>
          <a:p>
            <a:r>
              <a:rPr lang="en-US"/>
              <a:t>Click to edit Master title style</a:t>
            </a:r>
          </a:p>
        </p:txBody>
      </p:sp>
      <p:sp>
        <p:nvSpPr>
          <p:cNvPr id="17"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pic>
        <p:nvPicPr>
          <p:cNvPr id="21" name="Picture 2" descr="C:\Users\AKonidaris\Desktop\LOGOS\TT_RGB_300%20Clear%20background crop.png"/>
          <p:cNvPicPr>
            <a:picLocks noChangeAspect="1" noChangeArrowheads="1"/>
          </p:cNvPicPr>
          <p:nvPr userDrawn="1"/>
        </p:nvPicPr>
        <p:blipFill>
          <a:blip r:embed="rId2"/>
          <a:srcRect/>
          <a:stretch>
            <a:fillRect/>
          </a:stretch>
        </p:blipFill>
        <p:spPr bwMode="auto">
          <a:xfrm rot="16200000">
            <a:off x="11128267" y="5936303"/>
            <a:ext cx="1263869" cy="135463"/>
          </a:xfrm>
          <a:prstGeom prst="rect">
            <a:avLst/>
          </a:prstGeom>
          <a:noFill/>
          <a:ln w="9525">
            <a:noFill/>
            <a:miter lim="800000"/>
            <a:headEnd/>
            <a:tailEnd/>
          </a:ln>
        </p:spPr>
      </p:pic>
      <p:sp>
        <p:nvSpPr>
          <p:cNvPr id="4" name="Picture Placeholder 3"/>
          <p:cNvSpPr>
            <a:spLocks noGrp="1"/>
          </p:cNvSpPr>
          <p:nvPr>
            <p:ph type="pic" sz="quarter" idx="17"/>
          </p:nvPr>
        </p:nvSpPr>
        <p:spPr>
          <a:xfrm>
            <a:off x="0" y="0"/>
            <a:ext cx="5215467" cy="6858000"/>
          </a:xfrm>
        </p:spPr>
        <p:txBody>
          <a:bodyPr/>
          <a:lstStyle/>
          <a:p>
            <a:r>
              <a:rPr lang="en-US"/>
              <a:t>Click icon to add picture</a:t>
            </a:r>
          </a:p>
        </p:txBody>
      </p:sp>
      <p:sp>
        <p:nvSpPr>
          <p:cNvPr id="18" name="Text Placeholder 9"/>
          <p:cNvSpPr>
            <a:spLocks noGrp="1"/>
          </p:cNvSpPr>
          <p:nvPr>
            <p:ph type="body" sz="quarter" idx="13"/>
          </p:nvPr>
        </p:nvSpPr>
        <p:spPr>
          <a:xfrm>
            <a:off x="5206465" y="4114800"/>
            <a:ext cx="6375935" cy="381000"/>
          </a:xfrm>
          <a:prstGeom prst="rect">
            <a:avLst/>
          </a:prstGeom>
        </p:spPr>
        <p:txBody>
          <a:bodyPr vert="horz"/>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20" name="Text Placeholder 9"/>
          <p:cNvSpPr>
            <a:spLocks noGrp="1"/>
          </p:cNvSpPr>
          <p:nvPr>
            <p:ph type="body" sz="quarter" idx="14"/>
          </p:nvPr>
        </p:nvSpPr>
        <p:spPr>
          <a:xfrm>
            <a:off x="5212693" y="4514795"/>
            <a:ext cx="6369708" cy="381000"/>
          </a:xfrm>
          <a:prstGeom prst="rect">
            <a:avLst/>
          </a:prstGeom>
        </p:spPr>
        <p:txBody>
          <a:bodyPr vert="horz"/>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23" name="Text Placeholder 9"/>
          <p:cNvSpPr>
            <a:spLocks noGrp="1"/>
          </p:cNvSpPr>
          <p:nvPr>
            <p:ph type="body" sz="quarter" idx="15"/>
          </p:nvPr>
        </p:nvSpPr>
        <p:spPr>
          <a:xfrm>
            <a:off x="5212693" y="4914790"/>
            <a:ext cx="6369708" cy="381000"/>
          </a:xfrm>
          <a:prstGeom prst="rect">
            <a:avLst/>
          </a:prstGeom>
        </p:spPr>
        <p:txBody>
          <a:bodyPr vert="horz"/>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24" name="Text Placeholder 9"/>
          <p:cNvSpPr>
            <a:spLocks noGrp="1"/>
          </p:cNvSpPr>
          <p:nvPr>
            <p:ph type="body" sz="quarter" idx="16"/>
          </p:nvPr>
        </p:nvSpPr>
        <p:spPr>
          <a:xfrm>
            <a:off x="5212693" y="5314786"/>
            <a:ext cx="6369708" cy="381000"/>
          </a:xfrm>
          <a:prstGeom prst="rect">
            <a:avLst/>
          </a:prstGeom>
        </p:spPr>
        <p:txBody>
          <a:bodyPr vert="horz"/>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276205675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Intro 2 (Company Name)">
    <p:spTree>
      <p:nvGrpSpPr>
        <p:cNvPr id="1" name=""/>
        <p:cNvGrpSpPr/>
        <p:nvPr/>
      </p:nvGrpSpPr>
      <p:grpSpPr>
        <a:xfrm>
          <a:off x="0" y="0"/>
          <a:ext cx="0" cy="0"/>
          <a:chOff x="0" y="0"/>
          <a:chExt cx="0" cy="0"/>
        </a:xfrm>
      </p:grpSpPr>
      <p:sp>
        <p:nvSpPr>
          <p:cNvPr id="4" name="Rectangle 3"/>
          <p:cNvSpPr/>
          <p:nvPr userDrawn="1"/>
        </p:nvSpPr>
        <p:spPr>
          <a:xfrm>
            <a:off x="11650133" y="5257800"/>
            <a:ext cx="298027" cy="150876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itle 2"/>
          <p:cNvSpPr>
            <a:spLocks noGrp="1"/>
          </p:cNvSpPr>
          <p:nvPr>
            <p:ph type="title"/>
          </p:nvPr>
        </p:nvSpPr>
        <p:spPr>
          <a:xfrm>
            <a:off x="882953" y="3505200"/>
            <a:ext cx="10388297" cy="609600"/>
          </a:xfrm>
          <a:prstGeom prst="rect">
            <a:avLst/>
          </a:prstGeom>
        </p:spPr>
        <p:txBody>
          <a:bodyPr vert="horz"/>
          <a:lstStyle>
            <a:lvl1pPr algn="r">
              <a:defRPr/>
            </a:lvl1pPr>
          </a:lstStyle>
          <a:p>
            <a:r>
              <a:rPr lang="en-US"/>
              <a:t>Click to edit Master title style</a:t>
            </a:r>
          </a:p>
        </p:txBody>
      </p:sp>
      <p:sp>
        <p:nvSpPr>
          <p:cNvPr id="8" name="Text Placeholder 9"/>
          <p:cNvSpPr>
            <a:spLocks noGrp="1"/>
          </p:cNvSpPr>
          <p:nvPr>
            <p:ph type="body" sz="quarter" idx="13"/>
          </p:nvPr>
        </p:nvSpPr>
        <p:spPr>
          <a:xfrm>
            <a:off x="3956050" y="4114800"/>
            <a:ext cx="7321551" cy="381000"/>
          </a:xfrm>
          <a:prstGeom prst="rect">
            <a:avLst/>
          </a:prstGeom>
        </p:spPr>
        <p:txBody>
          <a:bodyPr vert="horz"/>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9" name="Text Placeholder 9"/>
          <p:cNvSpPr>
            <a:spLocks noGrp="1"/>
          </p:cNvSpPr>
          <p:nvPr>
            <p:ph type="body" sz="quarter" idx="14"/>
          </p:nvPr>
        </p:nvSpPr>
        <p:spPr>
          <a:xfrm>
            <a:off x="3956049" y="4514795"/>
            <a:ext cx="7315200" cy="381000"/>
          </a:xfrm>
          <a:prstGeom prst="rect">
            <a:avLst/>
          </a:prstGeom>
        </p:spPr>
        <p:txBody>
          <a:bodyPr vert="horz"/>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1" name="Text Placeholder 9"/>
          <p:cNvSpPr>
            <a:spLocks noGrp="1"/>
          </p:cNvSpPr>
          <p:nvPr>
            <p:ph type="body" sz="quarter" idx="15"/>
          </p:nvPr>
        </p:nvSpPr>
        <p:spPr>
          <a:xfrm>
            <a:off x="3962400" y="4914790"/>
            <a:ext cx="7315200" cy="381000"/>
          </a:xfrm>
          <a:prstGeom prst="rect">
            <a:avLst/>
          </a:prstGeom>
        </p:spPr>
        <p:txBody>
          <a:bodyPr vert="horz"/>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2"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
        <p:nvSpPr>
          <p:cNvPr id="13" name="Text Placeholder 9"/>
          <p:cNvSpPr>
            <a:spLocks noGrp="1"/>
          </p:cNvSpPr>
          <p:nvPr>
            <p:ph type="body" sz="quarter" idx="16"/>
          </p:nvPr>
        </p:nvSpPr>
        <p:spPr>
          <a:xfrm>
            <a:off x="3962400" y="5314786"/>
            <a:ext cx="7315200" cy="381000"/>
          </a:xfrm>
          <a:prstGeom prst="rect">
            <a:avLst/>
          </a:prstGeom>
        </p:spPr>
        <p:txBody>
          <a:bodyPr vert="horz"/>
          <a:lstStyle>
            <a:lvl1pPr marL="0" indent="0" algn="r">
              <a:buNone/>
              <a:defRPr sz="2000" baseline="0">
                <a:solidFill>
                  <a:schemeClr val="accent2"/>
                </a:solidFill>
                <a:latin typeface="Franklin Gothic Book"/>
                <a:cs typeface="Franklin Gothic Book"/>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3" name="Picture Placeholder 2"/>
          <p:cNvSpPr>
            <a:spLocks noGrp="1"/>
          </p:cNvSpPr>
          <p:nvPr>
            <p:ph type="pic" sz="quarter" idx="17"/>
          </p:nvPr>
        </p:nvSpPr>
        <p:spPr>
          <a:xfrm>
            <a:off x="869529" y="2505519"/>
            <a:ext cx="10408071" cy="999681"/>
          </a:xfrm>
        </p:spPr>
        <p:txBody>
          <a:bodyPr/>
          <a:lstStyle/>
          <a:p>
            <a:r>
              <a:rPr lang="en-US"/>
              <a:t>Click icon to add picture</a:t>
            </a:r>
          </a:p>
        </p:txBody>
      </p:sp>
    </p:spTree>
    <p:extLst>
      <p:ext uri="{BB962C8B-B14F-4D97-AF65-F5344CB8AC3E}">
        <p14:creationId xmlns:p14="http://schemas.microsoft.com/office/powerpoint/2010/main" val="27390275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lank ">
    <p:spTree>
      <p:nvGrpSpPr>
        <p:cNvPr id="1" name=""/>
        <p:cNvGrpSpPr/>
        <p:nvPr/>
      </p:nvGrpSpPr>
      <p:grpSpPr>
        <a:xfrm>
          <a:off x="0" y="0"/>
          <a:ext cx="0" cy="0"/>
          <a:chOff x="0" y="0"/>
          <a:chExt cx="0" cy="0"/>
        </a:xfrm>
      </p:grpSpPr>
      <p:sp>
        <p:nvSpPr>
          <p:cNvPr id="3"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3296805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698468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nchor="t" anchorCtr="0"/>
          <a:lstStyle/>
          <a:p>
            <a:r>
              <a:rPr lang="en-US"/>
              <a:t>Click to edit Master title style</a:t>
            </a:r>
          </a:p>
        </p:txBody>
      </p:sp>
      <p:sp>
        <p:nvSpPr>
          <p:cNvPr id="5"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147851415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mp; Bullet List">
    <p:spTree>
      <p:nvGrpSpPr>
        <p:cNvPr id="1" name=""/>
        <p:cNvGrpSpPr/>
        <p:nvPr/>
      </p:nvGrpSpPr>
      <p:grpSpPr>
        <a:xfrm>
          <a:off x="0" y="0"/>
          <a:ext cx="0" cy="0"/>
          <a:chOff x="0" y="0"/>
          <a:chExt cx="0" cy="0"/>
        </a:xfrm>
      </p:grpSpPr>
      <p:sp>
        <p:nvSpPr>
          <p:cNvPr id="10" name="Text Placeholder 5"/>
          <p:cNvSpPr>
            <a:spLocks noGrp="1"/>
          </p:cNvSpPr>
          <p:nvPr>
            <p:ph type="body" sz="quarter" idx="10"/>
          </p:nvPr>
        </p:nvSpPr>
        <p:spPr>
          <a:xfrm>
            <a:off x="610914" y="1295401"/>
            <a:ext cx="10971487" cy="4796367"/>
          </a:xfrm>
          <a:prstGeom prst="rect">
            <a:avLst/>
          </a:prstGeom>
        </p:spPr>
        <p:txBody>
          <a:bodyPr/>
          <a:lstStyle>
            <a:lvl1pPr marL="285750" indent="-285750" algn="l">
              <a:spcAft>
                <a:spcPts val="600"/>
              </a:spcAft>
              <a:buFont typeface="Wingdings" charset="2"/>
              <a:buChar char="§"/>
              <a:defRPr sz="1800">
                <a:solidFill>
                  <a:schemeClr val="accent2"/>
                </a:solidFill>
                <a:latin typeface="Franklin Gothic Book" panose="020B0503020102020204" pitchFamily="34" charset="0"/>
              </a:defRPr>
            </a:lvl1pPr>
            <a:lvl2pPr>
              <a:spcAft>
                <a:spcPts val="800"/>
              </a:spcAft>
              <a:defRPr/>
            </a:lvl2pPr>
            <a:lvl3pPr>
              <a:spcAft>
                <a:spcPts val="800"/>
              </a:spcAft>
              <a:defRPr/>
            </a:lvl3pPr>
            <a:lvl4pPr>
              <a:spcAft>
                <a:spcPts val="800"/>
              </a:spcAft>
              <a:defRPr/>
            </a:lvl4pPr>
            <a:lvl5pPr>
              <a:spcAft>
                <a:spcPts val="800"/>
              </a:spcAft>
              <a:defRPr/>
            </a:lvl5pPr>
          </a:lstStyle>
          <a:p>
            <a:pPr lvl="0"/>
            <a:r>
              <a:rPr lang="en-US"/>
              <a:t>Click to edit Master text styles</a:t>
            </a:r>
          </a:p>
        </p:txBody>
      </p:sp>
      <p:sp>
        <p:nvSpPr>
          <p:cNvPr id="2" name="Title 1"/>
          <p:cNvSpPr>
            <a:spLocks noGrp="1"/>
          </p:cNvSpPr>
          <p:nvPr>
            <p:ph type="title"/>
          </p:nvPr>
        </p:nvSpPr>
        <p:spPr/>
        <p:txBody>
          <a:bodyPr anchor="t" anchorCtr="0"/>
          <a:lstStyle/>
          <a:p>
            <a:r>
              <a:rPr lang="en-US"/>
              <a:t>Click to edit Master title style</a:t>
            </a:r>
          </a:p>
        </p:txBody>
      </p:sp>
      <p:sp>
        <p:nvSpPr>
          <p:cNvPr id="8" name="Subtitle 2"/>
          <p:cNvSpPr>
            <a:spLocks noGrp="1"/>
          </p:cNvSpPr>
          <p:nvPr>
            <p:ph type="subTitle" idx="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Click to edit Master subtitle style</a:t>
            </a:r>
          </a:p>
        </p:txBody>
      </p:sp>
      <p:sp>
        <p:nvSpPr>
          <p:cNvPr id="6"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36512114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Content Bloc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A6D40C4D-5B01-4948-98F2-33210B1C6590}" type="slidenum">
              <a:rPr lang="en-US" smtClean="0"/>
              <a:pPr/>
              <a:t>‹#›</a:t>
            </a:fld>
            <a:endParaRPr lang="en-US"/>
          </a:p>
        </p:txBody>
      </p:sp>
      <p:sp>
        <p:nvSpPr>
          <p:cNvPr id="4" name="Content Placeholder 2"/>
          <p:cNvSpPr>
            <a:spLocks noGrp="1"/>
          </p:cNvSpPr>
          <p:nvPr>
            <p:ph sz="quarter" idx="11"/>
          </p:nvPr>
        </p:nvSpPr>
        <p:spPr>
          <a:xfrm>
            <a:off x="609600" y="752932"/>
            <a:ext cx="10972800" cy="5871388"/>
          </a:xfrm>
        </p:spPr>
        <p:txBody>
          <a:bodyPr/>
          <a:lstStyle>
            <a:lvl1pPr>
              <a:defRPr baseline="0"/>
            </a:lvl1pPr>
            <a:lvl2pPr marL="457200" indent="0">
              <a:buNone/>
              <a:defRPr/>
            </a:lvl2pPr>
            <a:lvl3pPr>
              <a:defRPr>
                <a:solidFill>
                  <a:schemeClr val="accent4">
                    <a:lumMod val="50000"/>
                  </a:schemeClr>
                </a:solidFill>
              </a:defRPr>
            </a:lvl3pPr>
            <a:lvl4pPr>
              <a:defRPr>
                <a:solidFill>
                  <a:schemeClr val="accent2"/>
                </a:solidFill>
              </a:defRPr>
            </a:lvl4pPr>
          </a:lstStyle>
          <a:p>
            <a:pPr lvl="0"/>
            <a:r>
              <a:rPr lang="en-US"/>
              <a:t>Click to edit Master text styles</a:t>
            </a:r>
          </a:p>
        </p:txBody>
      </p:sp>
    </p:spTree>
    <p:extLst>
      <p:ext uri="{BB962C8B-B14F-4D97-AF65-F5344CB8AC3E}">
        <p14:creationId xmlns:p14="http://schemas.microsoft.com/office/powerpoint/2010/main" val="324281845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ustainability Custom Slid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A6D40C4D-5B01-4948-98F2-33210B1C6590}" type="slidenum">
              <a:rPr lang="en-US" smtClean="0"/>
              <a:pPr/>
              <a:t>‹#›</a:t>
            </a:fld>
            <a:endParaRPr lang="en-US"/>
          </a:p>
        </p:txBody>
      </p:sp>
      <p:sp>
        <p:nvSpPr>
          <p:cNvPr id="13" name="Title 2"/>
          <p:cNvSpPr>
            <a:spLocks noGrp="1"/>
          </p:cNvSpPr>
          <p:nvPr>
            <p:ph type="title"/>
          </p:nvPr>
        </p:nvSpPr>
        <p:spPr>
          <a:xfrm>
            <a:off x="846700" y="137326"/>
            <a:ext cx="10286923" cy="611859"/>
          </a:xfrm>
        </p:spPr>
        <p:txBody>
          <a:bodyPr anchor="t" anchorCtr="0"/>
          <a:lstStyle>
            <a:lvl1pPr algn="ctr">
              <a:lnSpc>
                <a:spcPct val="100000"/>
              </a:lnSpc>
              <a:defRPr/>
            </a:lvl1pPr>
          </a:lstStyle>
          <a:p>
            <a:r>
              <a:rPr lang="en-US"/>
              <a:t>Click to edit Master title style</a:t>
            </a:r>
          </a:p>
        </p:txBody>
      </p:sp>
      <p:sp>
        <p:nvSpPr>
          <p:cNvPr id="14" name="Text Placeholder 3"/>
          <p:cNvSpPr>
            <a:spLocks noGrp="1"/>
          </p:cNvSpPr>
          <p:nvPr>
            <p:ph type="body" sz="quarter" idx="65" hasCustomPrompt="1"/>
          </p:nvPr>
        </p:nvSpPr>
        <p:spPr>
          <a:xfrm>
            <a:off x="846700" y="757333"/>
            <a:ext cx="10295467" cy="730250"/>
          </a:xfrm>
        </p:spPr>
        <p:txBody>
          <a:bodyPr>
            <a:noAutofit/>
          </a:bodyPr>
          <a:lstStyle>
            <a:lvl1pPr>
              <a:defRPr sz="1600"/>
            </a:lvl1pPr>
            <a:lvl2pPr>
              <a:defRPr sz="1600"/>
            </a:lvl2pPr>
            <a:lvl3pPr>
              <a:defRPr sz="1600"/>
            </a:lvl3pPr>
            <a:lvl4pPr>
              <a:defRPr sz="1600"/>
            </a:lvl4pPr>
            <a:lvl5pPr>
              <a:defRPr sz="1600"/>
            </a:lvl5pPr>
          </a:lstStyle>
          <a:p>
            <a:pPr lvl="0"/>
            <a:r>
              <a:rPr lang="en-US"/>
              <a:t>Click to add text</a:t>
            </a:r>
          </a:p>
        </p:txBody>
      </p:sp>
      <p:sp>
        <p:nvSpPr>
          <p:cNvPr id="22" name="Text Placeholder 21"/>
          <p:cNvSpPr>
            <a:spLocks noGrp="1"/>
          </p:cNvSpPr>
          <p:nvPr>
            <p:ph type="body" sz="quarter" idx="67" hasCustomPrompt="1"/>
          </p:nvPr>
        </p:nvSpPr>
        <p:spPr>
          <a:xfrm>
            <a:off x="8570478" y="5197736"/>
            <a:ext cx="2338917" cy="630238"/>
          </a:xfrm>
        </p:spPr>
        <p:txBody>
          <a:bodyPr lIns="0">
            <a:normAutofit/>
          </a:bodyPr>
          <a:lstStyle>
            <a:lvl1pPr>
              <a:defRPr sz="1200"/>
            </a:lvl1pPr>
          </a:lstStyle>
          <a:p>
            <a:pPr lvl="0"/>
            <a:r>
              <a:rPr lang="en-US"/>
              <a:t>Info here</a:t>
            </a:r>
          </a:p>
        </p:txBody>
      </p:sp>
      <p:sp>
        <p:nvSpPr>
          <p:cNvPr id="23" name="Text Placeholder 21"/>
          <p:cNvSpPr>
            <a:spLocks noGrp="1"/>
          </p:cNvSpPr>
          <p:nvPr>
            <p:ph type="body" sz="quarter" idx="68" hasCustomPrompt="1"/>
          </p:nvPr>
        </p:nvSpPr>
        <p:spPr>
          <a:xfrm>
            <a:off x="6666893" y="2664506"/>
            <a:ext cx="2380356" cy="630238"/>
          </a:xfrm>
        </p:spPr>
        <p:txBody>
          <a:bodyPr>
            <a:normAutofit/>
          </a:bodyPr>
          <a:lstStyle>
            <a:lvl1pPr>
              <a:defRPr sz="1200"/>
            </a:lvl1pPr>
          </a:lstStyle>
          <a:p>
            <a:pPr lvl="0"/>
            <a:r>
              <a:rPr lang="en-US"/>
              <a:t>Info here</a:t>
            </a:r>
          </a:p>
        </p:txBody>
      </p:sp>
      <p:sp>
        <p:nvSpPr>
          <p:cNvPr id="24" name="Text Placeholder 21"/>
          <p:cNvSpPr>
            <a:spLocks noGrp="1"/>
          </p:cNvSpPr>
          <p:nvPr>
            <p:ph type="body" sz="quarter" idx="69" hasCustomPrompt="1"/>
          </p:nvPr>
        </p:nvSpPr>
        <p:spPr>
          <a:xfrm>
            <a:off x="846700" y="4592511"/>
            <a:ext cx="3916800" cy="1480275"/>
          </a:xfrm>
        </p:spPr>
        <p:txBody>
          <a:bodyPr>
            <a:normAutofit/>
          </a:bodyPr>
          <a:lstStyle>
            <a:lvl1pPr>
              <a:defRPr sz="1200"/>
            </a:lvl1pPr>
          </a:lstStyle>
          <a:p>
            <a:pPr lvl="0"/>
            <a:r>
              <a:rPr lang="en-US"/>
              <a:t>Info here</a:t>
            </a:r>
          </a:p>
        </p:txBody>
      </p:sp>
      <p:sp>
        <p:nvSpPr>
          <p:cNvPr id="27" name="Picture Placeholder 25"/>
          <p:cNvSpPr>
            <a:spLocks noGrp="1"/>
          </p:cNvSpPr>
          <p:nvPr>
            <p:ph type="pic" sz="quarter" idx="71"/>
          </p:nvPr>
        </p:nvSpPr>
        <p:spPr>
          <a:xfrm>
            <a:off x="3313524" y="1895059"/>
            <a:ext cx="3353369" cy="2515027"/>
          </a:xfrm>
        </p:spPr>
        <p:txBody>
          <a:bodyPr/>
          <a:lstStyle/>
          <a:p>
            <a:r>
              <a:rPr lang="en-US"/>
              <a:t>Click icon to add picture</a:t>
            </a:r>
          </a:p>
        </p:txBody>
      </p:sp>
      <p:sp>
        <p:nvSpPr>
          <p:cNvPr id="29" name="Picture Placeholder 25"/>
          <p:cNvSpPr>
            <a:spLocks noGrp="1"/>
          </p:cNvSpPr>
          <p:nvPr>
            <p:ph type="pic" sz="quarter" idx="72"/>
          </p:nvPr>
        </p:nvSpPr>
        <p:spPr>
          <a:xfrm>
            <a:off x="5307612" y="3408085"/>
            <a:ext cx="3353369" cy="2515027"/>
          </a:xfrm>
        </p:spPr>
        <p:txBody>
          <a:bodyPr/>
          <a:lstStyle/>
          <a:p>
            <a:r>
              <a:rPr lang="en-US"/>
              <a:t>Click icon to add picture</a:t>
            </a:r>
          </a:p>
        </p:txBody>
      </p:sp>
    </p:spTree>
    <p:extLst>
      <p:ext uri="{BB962C8B-B14F-4D97-AF65-F5344CB8AC3E}">
        <p14:creationId xmlns:p14="http://schemas.microsoft.com/office/powerpoint/2010/main" val="37724336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Practices + Market Sect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A6D40C4D-5B01-4948-98F2-33210B1C6590}" type="slidenum">
              <a:rPr lang="en-US" smtClean="0"/>
              <a:pPr/>
              <a:t>‹#›</a:t>
            </a:fld>
            <a:endParaRPr lang="en-US"/>
          </a:p>
        </p:txBody>
      </p:sp>
      <p:sp>
        <p:nvSpPr>
          <p:cNvPr id="19" name="Picture Placeholder 11"/>
          <p:cNvSpPr>
            <a:spLocks noGrp="1"/>
          </p:cNvSpPr>
          <p:nvPr>
            <p:ph type="pic" sz="quarter" idx="11"/>
          </p:nvPr>
        </p:nvSpPr>
        <p:spPr>
          <a:xfrm>
            <a:off x="3726279" y="977900"/>
            <a:ext cx="1593612" cy="1126065"/>
          </a:xfrm>
        </p:spPr>
        <p:txBody>
          <a:bodyPr>
            <a:normAutofit/>
          </a:bodyPr>
          <a:lstStyle>
            <a:lvl1pPr>
              <a:defRPr sz="1200"/>
            </a:lvl1pPr>
          </a:lstStyle>
          <a:p>
            <a:r>
              <a:rPr lang="en-US"/>
              <a:t>Click icon to add picture</a:t>
            </a:r>
          </a:p>
        </p:txBody>
      </p:sp>
      <p:sp>
        <p:nvSpPr>
          <p:cNvPr id="20" name="Picture Placeholder 11"/>
          <p:cNvSpPr>
            <a:spLocks noGrp="1"/>
          </p:cNvSpPr>
          <p:nvPr>
            <p:ph type="pic" sz="quarter" idx="13"/>
          </p:nvPr>
        </p:nvSpPr>
        <p:spPr>
          <a:xfrm>
            <a:off x="6672678" y="999066"/>
            <a:ext cx="1593612" cy="1126065"/>
          </a:xfrm>
        </p:spPr>
        <p:txBody>
          <a:bodyPr>
            <a:normAutofit/>
          </a:bodyPr>
          <a:lstStyle>
            <a:lvl1pPr>
              <a:defRPr sz="1200"/>
            </a:lvl1pPr>
          </a:lstStyle>
          <a:p>
            <a:r>
              <a:rPr lang="en-US"/>
              <a:t>Click icon to add picture</a:t>
            </a:r>
          </a:p>
        </p:txBody>
      </p:sp>
      <p:sp>
        <p:nvSpPr>
          <p:cNvPr id="21" name="Picture Placeholder 11"/>
          <p:cNvSpPr>
            <a:spLocks noGrp="1"/>
          </p:cNvSpPr>
          <p:nvPr>
            <p:ph type="pic" sz="quarter" idx="12"/>
          </p:nvPr>
        </p:nvSpPr>
        <p:spPr>
          <a:xfrm>
            <a:off x="8332149" y="2655357"/>
            <a:ext cx="1593612" cy="1126065"/>
          </a:xfrm>
        </p:spPr>
        <p:txBody>
          <a:bodyPr>
            <a:normAutofit/>
          </a:bodyPr>
          <a:lstStyle>
            <a:lvl1pPr>
              <a:defRPr sz="1200"/>
            </a:lvl1pPr>
          </a:lstStyle>
          <a:p>
            <a:r>
              <a:rPr lang="en-US"/>
              <a:t>Click icon to add picture</a:t>
            </a:r>
          </a:p>
        </p:txBody>
      </p:sp>
      <p:sp>
        <p:nvSpPr>
          <p:cNvPr id="26" name="Picture Placeholder 11"/>
          <p:cNvSpPr>
            <a:spLocks noGrp="1"/>
          </p:cNvSpPr>
          <p:nvPr>
            <p:ph type="pic" sz="quarter" idx="15"/>
          </p:nvPr>
        </p:nvSpPr>
        <p:spPr>
          <a:xfrm>
            <a:off x="7795921" y="4620685"/>
            <a:ext cx="1593612" cy="1126065"/>
          </a:xfrm>
        </p:spPr>
        <p:txBody>
          <a:bodyPr>
            <a:normAutofit/>
          </a:bodyPr>
          <a:lstStyle>
            <a:lvl1pPr>
              <a:defRPr sz="1200"/>
            </a:lvl1pPr>
          </a:lstStyle>
          <a:p>
            <a:r>
              <a:rPr lang="en-US"/>
              <a:t>Click icon to add picture</a:t>
            </a:r>
          </a:p>
        </p:txBody>
      </p:sp>
      <p:sp>
        <p:nvSpPr>
          <p:cNvPr id="27" name="Picture Placeholder 11"/>
          <p:cNvSpPr>
            <a:spLocks noGrp="1"/>
          </p:cNvSpPr>
          <p:nvPr>
            <p:ph type="pic" sz="quarter" idx="16"/>
          </p:nvPr>
        </p:nvSpPr>
        <p:spPr>
          <a:xfrm>
            <a:off x="5193834" y="5507568"/>
            <a:ext cx="1593612" cy="1126065"/>
          </a:xfrm>
        </p:spPr>
        <p:txBody>
          <a:bodyPr>
            <a:normAutofit/>
          </a:bodyPr>
          <a:lstStyle>
            <a:lvl1pPr>
              <a:defRPr sz="1200"/>
            </a:lvl1pPr>
          </a:lstStyle>
          <a:p>
            <a:r>
              <a:rPr lang="en-US"/>
              <a:t>Click icon to add picture</a:t>
            </a:r>
          </a:p>
        </p:txBody>
      </p:sp>
      <p:sp>
        <p:nvSpPr>
          <p:cNvPr id="28" name="Picture Placeholder 11"/>
          <p:cNvSpPr>
            <a:spLocks noGrp="1"/>
          </p:cNvSpPr>
          <p:nvPr>
            <p:ph type="pic" sz="quarter" idx="17"/>
          </p:nvPr>
        </p:nvSpPr>
        <p:spPr>
          <a:xfrm>
            <a:off x="2532478" y="4588936"/>
            <a:ext cx="1593612" cy="1126065"/>
          </a:xfrm>
        </p:spPr>
        <p:txBody>
          <a:bodyPr>
            <a:normAutofit/>
          </a:bodyPr>
          <a:lstStyle>
            <a:lvl1pPr>
              <a:defRPr sz="1200"/>
            </a:lvl1pPr>
          </a:lstStyle>
          <a:p>
            <a:r>
              <a:rPr lang="en-US"/>
              <a:t>Click icon to add picture</a:t>
            </a:r>
          </a:p>
        </p:txBody>
      </p:sp>
      <p:sp>
        <p:nvSpPr>
          <p:cNvPr id="29" name="Picture Placeholder 11"/>
          <p:cNvSpPr>
            <a:spLocks noGrp="1"/>
          </p:cNvSpPr>
          <p:nvPr>
            <p:ph type="pic" sz="quarter" idx="14"/>
          </p:nvPr>
        </p:nvSpPr>
        <p:spPr>
          <a:xfrm>
            <a:off x="1982146" y="2676523"/>
            <a:ext cx="1593612" cy="1126065"/>
          </a:xfrm>
        </p:spPr>
        <p:txBody>
          <a:bodyPr>
            <a:normAutofit/>
          </a:bodyPr>
          <a:lstStyle>
            <a:lvl1pPr>
              <a:defRPr sz="1200"/>
            </a:lvl1pPr>
          </a:lstStyle>
          <a:p>
            <a:r>
              <a:rPr lang="en-US"/>
              <a:t>Click icon to add picture</a:t>
            </a:r>
          </a:p>
        </p:txBody>
      </p:sp>
      <p:sp>
        <p:nvSpPr>
          <p:cNvPr id="38" name="Text Placeholder 37"/>
          <p:cNvSpPr>
            <a:spLocks noGrp="1"/>
          </p:cNvSpPr>
          <p:nvPr>
            <p:ph type="body" sz="quarter" idx="18" hasCustomPrompt="1"/>
          </p:nvPr>
        </p:nvSpPr>
        <p:spPr>
          <a:xfrm>
            <a:off x="70553" y="1179513"/>
            <a:ext cx="3639963" cy="803275"/>
          </a:xfrm>
        </p:spPr>
        <p:txBody>
          <a:bodyPr tIns="0" rIns="91440" bIns="0">
            <a:noAutofit/>
          </a:bodyPr>
          <a:lstStyle>
            <a:lvl1pPr algn="r">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Practice</a:t>
            </a:r>
          </a:p>
        </p:txBody>
      </p:sp>
      <p:sp>
        <p:nvSpPr>
          <p:cNvPr id="39" name="Text Placeholder 37"/>
          <p:cNvSpPr>
            <a:spLocks noGrp="1"/>
          </p:cNvSpPr>
          <p:nvPr>
            <p:ph type="body" sz="quarter" idx="19" hasCustomPrompt="1"/>
          </p:nvPr>
        </p:nvSpPr>
        <p:spPr>
          <a:xfrm>
            <a:off x="8288872" y="1200679"/>
            <a:ext cx="3498851" cy="803275"/>
          </a:xfrm>
        </p:spPr>
        <p:txBody>
          <a:bodyPr tIns="0" bIns="0">
            <a:noAutofit/>
          </a:bodyPr>
          <a:lstStyle>
            <a:lvl1pPr algn="l">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Practice</a:t>
            </a:r>
          </a:p>
        </p:txBody>
      </p:sp>
      <p:sp>
        <p:nvSpPr>
          <p:cNvPr id="40" name="Text Placeholder 37"/>
          <p:cNvSpPr>
            <a:spLocks noGrp="1"/>
          </p:cNvSpPr>
          <p:nvPr>
            <p:ph type="body" sz="quarter" idx="20" hasCustomPrompt="1"/>
          </p:nvPr>
        </p:nvSpPr>
        <p:spPr>
          <a:xfrm>
            <a:off x="9931407" y="2655357"/>
            <a:ext cx="2246483" cy="1126065"/>
          </a:xfrm>
        </p:spPr>
        <p:txBody>
          <a:bodyPr tIns="0" rIns="0" bIns="0" anchor="ctr" anchorCtr="0">
            <a:noAutofit/>
          </a:bodyPr>
          <a:lstStyle>
            <a:lvl1pPr algn="l">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Practice</a:t>
            </a:r>
          </a:p>
        </p:txBody>
      </p:sp>
      <p:sp>
        <p:nvSpPr>
          <p:cNvPr id="41" name="Text Placeholder 37"/>
          <p:cNvSpPr>
            <a:spLocks noGrp="1"/>
          </p:cNvSpPr>
          <p:nvPr>
            <p:ph type="body" sz="quarter" idx="21" hasCustomPrompt="1"/>
          </p:nvPr>
        </p:nvSpPr>
        <p:spPr>
          <a:xfrm>
            <a:off x="9395180" y="4620686"/>
            <a:ext cx="2246485" cy="1126065"/>
          </a:xfrm>
        </p:spPr>
        <p:txBody>
          <a:bodyPr tIns="0" bIns="0" anchor="ctr" anchorCtr="0">
            <a:noAutofit/>
          </a:bodyPr>
          <a:lstStyle>
            <a:lvl1pPr algn="l">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Practice</a:t>
            </a:r>
          </a:p>
        </p:txBody>
      </p:sp>
      <p:sp>
        <p:nvSpPr>
          <p:cNvPr id="42" name="Text Placeholder 37"/>
          <p:cNvSpPr>
            <a:spLocks noGrp="1"/>
          </p:cNvSpPr>
          <p:nvPr>
            <p:ph type="body" sz="quarter" idx="22" hasCustomPrompt="1"/>
          </p:nvPr>
        </p:nvSpPr>
        <p:spPr>
          <a:xfrm>
            <a:off x="1676400" y="6127750"/>
            <a:ext cx="3498851" cy="505882"/>
          </a:xfrm>
        </p:spPr>
        <p:txBody>
          <a:bodyPr tIns="0" rIns="91440" bIns="0">
            <a:noAutofit/>
          </a:bodyPr>
          <a:lstStyle>
            <a:lvl1pPr algn="r">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Practice</a:t>
            </a:r>
          </a:p>
        </p:txBody>
      </p:sp>
      <p:sp>
        <p:nvSpPr>
          <p:cNvPr id="43" name="Text Placeholder 37"/>
          <p:cNvSpPr>
            <a:spLocks noGrp="1"/>
          </p:cNvSpPr>
          <p:nvPr>
            <p:ph type="body" sz="quarter" idx="23" hasCustomPrompt="1"/>
          </p:nvPr>
        </p:nvSpPr>
        <p:spPr>
          <a:xfrm>
            <a:off x="56442" y="4588937"/>
            <a:ext cx="2457452" cy="1126064"/>
          </a:xfrm>
        </p:spPr>
        <p:txBody>
          <a:bodyPr tIns="0" rIns="91440" bIns="0" anchor="ctr" anchorCtr="0">
            <a:noAutofit/>
          </a:bodyPr>
          <a:lstStyle>
            <a:lvl1pPr algn="r">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Practice</a:t>
            </a:r>
          </a:p>
        </p:txBody>
      </p:sp>
      <p:sp>
        <p:nvSpPr>
          <p:cNvPr id="45" name="Text Placeholder 37"/>
          <p:cNvSpPr>
            <a:spLocks noGrp="1"/>
          </p:cNvSpPr>
          <p:nvPr>
            <p:ph type="body" sz="quarter" idx="24" hasCustomPrompt="1"/>
          </p:nvPr>
        </p:nvSpPr>
        <p:spPr>
          <a:xfrm>
            <a:off x="56443" y="2676523"/>
            <a:ext cx="1898652" cy="1126064"/>
          </a:xfrm>
        </p:spPr>
        <p:txBody>
          <a:bodyPr tIns="0" rIns="91440" bIns="0" anchor="ctr" anchorCtr="0">
            <a:noAutofit/>
          </a:bodyPr>
          <a:lstStyle>
            <a:lvl1pPr algn="r">
              <a:defRPr sz="1800">
                <a:solidFill>
                  <a:schemeClr val="accent4">
                    <a:lumMod val="50000"/>
                  </a:schemeClr>
                </a:solidFill>
              </a:defRPr>
            </a:lvl1pPr>
            <a:lvl2pPr>
              <a:defRPr sz="2000">
                <a:solidFill>
                  <a:schemeClr val="accent4">
                    <a:lumMod val="50000"/>
                  </a:schemeClr>
                </a:solidFill>
              </a:defRPr>
            </a:lvl2pPr>
            <a:lvl3pPr>
              <a:defRPr sz="2000">
                <a:solidFill>
                  <a:schemeClr val="accent4">
                    <a:lumMod val="50000"/>
                  </a:schemeClr>
                </a:solidFill>
              </a:defRPr>
            </a:lvl3pPr>
            <a:lvl4pPr>
              <a:defRPr sz="2000">
                <a:solidFill>
                  <a:schemeClr val="accent4">
                    <a:lumMod val="50000"/>
                  </a:schemeClr>
                </a:solidFill>
              </a:defRPr>
            </a:lvl4pPr>
            <a:lvl5pPr>
              <a:defRPr sz="2000">
                <a:solidFill>
                  <a:schemeClr val="accent4">
                    <a:lumMod val="50000"/>
                  </a:schemeClr>
                </a:solidFill>
              </a:defRPr>
            </a:lvl5pPr>
          </a:lstStyle>
          <a:p>
            <a:pPr lvl="0"/>
            <a:r>
              <a:rPr lang="en-US"/>
              <a:t>Practice</a:t>
            </a:r>
          </a:p>
        </p:txBody>
      </p:sp>
    </p:spTree>
    <p:extLst>
      <p:ext uri="{BB962C8B-B14F-4D97-AF65-F5344CB8AC3E}">
        <p14:creationId xmlns:p14="http://schemas.microsoft.com/office/powerpoint/2010/main" val="40310369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Divider">
    <p:spTree>
      <p:nvGrpSpPr>
        <p:cNvPr id="1" name=""/>
        <p:cNvGrpSpPr/>
        <p:nvPr/>
      </p:nvGrpSpPr>
      <p:grpSpPr>
        <a:xfrm>
          <a:off x="0" y="0"/>
          <a:ext cx="0" cy="0"/>
          <a:chOff x="0" y="0"/>
          <a:chExt cx="0" cy="0"/>
        </a:xfrm>
      </p:grpSpPr>
      <p:sp>
        <p:nvSpPr>
          <p:cNvPr id="13" name="Text Placeholder 12"/>
          <p:cNvSpPr>
            <a:spLocks noGrp="1"/>
          </p:cNvSpPr>
          <p:nvPr>
            <p:ph type="body" sz="quarter" idx="14" hasCustomPrompt="1"/>
          </p:nvPr>
        </p:nvSpPr>
        <p:spPr>
          <a:xfrm>
            <a:off x="1257906" y="2385482"/>
            <a:ext cx="6331391" cy="845398"/>
          </a:xfrm>
          <a:prstGeom prst="rect">
            <a:avLst/>
          </a:prstGeom>
        </p:spPr>
        <p:txBody>
          <a:bodyPr vert="horz"/>
          <a:lstStyle>
            <a:lvl1pPr algn="r">
              <a:lnSpc>
                <a:spcPts val="5400"/>
              </a:lnSpc>
              <a:defRPr sz="5400">
                <a:solidFill>
                  <a:schemeClr val="tx1"/>
                </a:solidFill>
                <a:latin typeface="+mj-lt"/>
              </a:defRPr>
            </a:lvl1pPr>
            <a:lvl2pPr>
              <a:defRPr sz="4800">
                <a:solidFill>
                  <a:schemeClr val="tx1"/>
                </a:solidFill>
              </a:defRPr>
            </a:lvl2pPr>
            <a:lvl3pPr>
              <a:defRPr sz="4800">
                <a:solidFill>
                  <a:schemeClr val="tx1"/>
                </a:solidFill>
              </a:defRPr>
            </a:lvl3pPr>
            <a:lvl4pPr>
              <a:defRPr sz="4800">
                <a:solidFill>
                  <a:schemeClr val="tx1"/>
                </a:solidFill>
              </a:defRPr>
            </a:lvl4pPr>
            <a:lvl5pPr>
              <a:defRPr sz="4800">
                <a:solidFill>
                  <a:schemeClr val="tx1"/>
                </a:solidFill>
              </a:defRPr>
            </a:lvl5pPr>
          </a:lstStyle>
          <a:p>
            <a:pPr lvl="0"/>
            <a:r>
              <a:rPr lang="en-US"/>
              <a:t>1st Line </a:t>
            </a:r>
          </a:p>
        </p:txBody>
      </p:sp>
      <p:sp>
        <p:nvSpPr>
          <p:cNvPr id="15" name="Text Placeholder 12"/>
          <p:cNvSpPr>
            <a:spLocks noGrp="1"/>
          </p:cNvSpPr>
          <p:nvPr>
            <p:ph type="body" sz="quarter" idx="15" hasCustomPrompt="1"/>
          </p:nvPr>
        </p:nvSpPr>
        <p:spPr>
          <a:xfrm>
            <a:off x="1257906" y="2961193"/>
            <a:ext cx="6331391" cy="848807"/>
          </a:xfrm>
          <a:prstGeom prst="rect">
            <a:avLst/>
          </a:prstGeom>
        </p:spPr>
        <p:txBody>
          <a:bodyPr vert="horz"/>
          <a:lstStyle>
            <a:lvl1pPr algn="r">
              <a:lnSpc>
                <a:spcPts val="5400"/>
              </a:lnSpc>
              <a:defRPr sz="5400">
                <a:solidFill>
                  <a:srgbClr val="E55300"/>
                </a:solidFill>
                <a:latin typeface="+mj-lt"/>
              </a:defRPr>
            </a:lvl1pPr>
            <a:lvl2pPr>
              <a:defRPr sz="4800">
                <a:solidFill>
                  <a:schemeClr val="tx1"/>
                </a:solidFill>
              </a:defRPr>
            </a:lvl2pPr>
            <a:lvl3pPr>
              <a:defRPr sz="4800">
                <a:solidFill>
                  <a:schemeClr val="tx1"/>
                </a:solidFill>
              </a:defRPr>
            </a:lvl3pPr>
            <a:lvl4pPr>
              <a:defRPr sz="4800">
                <a:solidFill>
                  <a:schemeClr val="tx1"/>
                </a:solidFill>
              </a:defRPr>
            </a:lvl4pPr>
            <a:lvl5pPr>
              <a:defRPr sz="4800">
                <a:solidFill>
                  <a:schemeClr val="tx1"/>
                </a:solidFill>
              </a:defRPr>
            </a:lvl5pPr>
          </a:lstStyle>
          <a:p>
            <a:pPr lvl="0"/>
            <a:r>
              <a:rPr lang="en-US"/>
              <a:t>2nd Line </a:t>
            </a:r>
          </a:p>
        </p:txBody>
      </p:sp>
      <p:sp>
        <p:nvSpPr>
          <p:cNvPr id="16" name="Text Placeholder 12"/>
          <p:cNvSpPr>
            <a:spLocks noGrp="1"/>
          </p:cNvSpPr>
          <p:nvPr>
            <p:ph type="body" sz="quarter" idx="16" hasCustomPrompt="1"/>
          </p:nvPr>
        </p:nvSpPr>
        <p:spPr>
          <a:xfrm>
            <a:off x="1257906" y="3527642"/>
            <a:ext cx="6331391" cy="810678"/>
          </a:xfrm>
          <a:prstGeom prst="rect">
            <a:avLst/>
          </a:prstGeom>
        </p:spPr>
        <p:txBody>
          <a:bodyPr vert="horz"/>
          <a:lstStyle>
            <a:lvl1pPr algn="r">
              <a:lnSpc>
                <a:spcPts val="5400"/>
              </a:lnSpc>
              <a:defRPr sz="5400">
                <a:solidFill>
                  <a:schemeClr val="tx1"/>
                </a:solidFill>
                <a:latin typeface="+mj-lt"/>
              </a:defRPr>
            </a:lvl1pPr>
            <a:lvl2pPr>
              <a:defRPr sz="4800">
                <a:solidFill>
                  <a:schemeClr val="tx1"/>
                </a:solidFill>
              </a:defRPr>
            </a:lvl2pPr>
            <a:lvl3pPr>
              <a:defRPr sz="4800">
                <a:solidFill>
                  <a:schemeClr val="tx1"/>
                </a:solidFill>
              </a:defRPr>
            </a:lvl3pPr>
            <a:lvl4pPr>
              <a:defRPr sz="4800">
                <a:solidFill>
                  <a:schemeClr val="tx1"/>
                </a:solidFill>
              </a:defRPr>
            </a:lvl4pPr>
            <a:lvl5pPr>
              <a:defRPr sz="4800">
                <a:solidFill>
                  <a:schemeClr val="tx1"/>
                </a:solidFill>
              </a:defRPr>
            </a:lvl5pPr>
          </a:lstStyle>
          <a:p>
            <a:pPr lvl="0"/>
            <a:r>
              <a:rPr lang="en-US"/>
              <a:t>3rd Line </a:t>
            </a:r>
          </a:p>
        </p:txBody>
      </p:sp>
      <p:sp>
        <p:nvSpPr>
          <p:cNvPr id="6"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208048322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23" name="Picture Placeholder 11"/>
          <p:cNvSpPr>
            <a:spLocks noGrp="1"/>
          </p:cNvSpPr>
          <p:nvPr>
            <p:ph type="pic" sz="quarter" idx="37"/>
          </p:nvPr>
        </p:nvSpPr>
        <p:spPr>
          <a:xfrm>
            <a:off x="607465"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24" name="Text Placeholder 28"/>
          <p:cNvSpPr>
            <a:spLocks noGrp="1"/>
          </p:cNvSpPr>
          <p:nvPr>
            <p:ph type="body" sz="quarter" idx="50" hasCustomPrompt="1"/>
          </p:nvPr>
        </p:nvSpPr>
        <p:spPr>
          <a:xfrm>
            <a:off x="6797294" y="2743200"/>
            <a:ext cx="4578828" cy="2667918"/>
          </a:xfrm>
          <a:prstGeom prst="rect">
            <a:avLst/>
          </a:prstGeom>
        </p:spPr>
        <p:txBody>
          <a:bodyPr vert="horz"/>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Services List</a:t>
            </a:r>
          </a:p>
        </p:txBody>
      </p:sp>
      <p:sp>
        <p:nvSpPr>
          <p:cNvPr id="26" name="Picture Placeholder 11"/>
          <p:cNvSpPr>
            <a:spLocks noGrp="1"/>
          </p:cNvSpPr>
          <p:nvPr>
            <p:ph type="pic" sz="quarter" idx="52"/>
          </p:nvPr>
        </p:nvSpPr>
        <p:spPr>
          <a:xfrm>
            <a:off x="3665529"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28" name="Picture Placeholder 11"/>
          <p:cNvSpPr>
            <a:spLocks noGrp="1"/>
          </p:cNvSpPr>
          <p:nvPr>
            <p:ph type="pic" sz="quarter" idx="54"/>
          </p:nvPr>
        </p:nvSpPr>
        <p:spPr>
          <a:xfrm>
            <a:off x="607465" y="2516894"/>
            <a:ext cx="1452065" cy="2894224"/>
          </a:xfrm>
          <a:prstGeom prst="rect">
            <a:avLst/>
          </a:prstGeom>
        </p:spPr>
        <p:txBody>
          <a:bodyPr vert="horz"/>
          <a:lstStyle>
            <a:lvl1pPr marL="0" indent="0" algn="ctr">
              <a:buNone/>
              <a:defRPr sz="1200"/>
            </a:lvl1pPr>
          </a:lstStyle>
          <a:p>
            <a:pPr lvl="0"/>
            <a:r>
              <a:rPr lang="en-US" noProof="0"/>
              <a:t>Click icon to add picture</a:t>
            </a:r>
          </a:p>
        </p:txBody>
      </p:sp>
      <p:sp>
        <p:nvSpPr>
          <p:cNvPr id="30" name="Picture Placeholder 11"/>
          <p:cNvSpPr>
            <a:spLocks noGrp="1"/>
          </p:cNvSpPr>
          <p:nvPr>
            <p:ph type="pic" sz="quarter" idx="56"/>
          </p:nvPr>
        </p:nvSpPr>
        <p:spPr>
          <a:xfrm>
            <a:off x="3665529" y="2516894"/>
            <a:ext cx="1452065" cy="2894224"/>
          </a:xfrm>
          <a:prstGeom prst="rect">
            <a:avLst/>
          </a:prstGeom>
        </p:spPr>
        <p:txBody>
          <a:bodyPr vert="horz"/>
          <a:lstStyle>
            <a:lvl1pPr marL="0" indent="0" algn="ctr">
              <a:buNone/>
              <a:defRPr sz="1200"/>
            </a:lvl1pPr>
          </a:lstStyle>
          <a:p>
            <a:pPr lvl="0"/>
            <a:r>
              <a:rPr lang="en-US" noProof="0"/>
              <a:t>Click icon to add picture</a:t>
            </a:r>
          </a:p>
        </p:txBody>
      </p:sp>
      <p:sp>
        <p:nvSpPr>
          <p:cNvPr id="33" name="Picture Placeholder 11"/>
          <p:cNvSpPr>
            <a:spLocks noGrp="1"/>
          </p:cNvSpPr>
          <p:nvPr>
            <p:ph type="pic" sz="quarter" idx="59"/>
          </p:nvPr>
        </p:nvSpPr>
        <p:spPr>
          <a:xfrm>
            <a:off x="2136497" y="1532911"/>
            <a:ext cx="1452065" cy="2894224"/>
          </a:xfrm>
          <a:prstGeom prst="rect">
            <a:avLst/>
          </a:prstGeom>
        </p:spPr>
        <p:txBody>
          <a:bodyPr vert="horz"/>
          <a:lstStyle>
            <a:lvl1pPr marL="0" indent="0" algn="ctr">
              <a:buNone/>
              <a:defRPr sz="1200"/>
            </a:lvl1pPr>
          </a:lstStyle>
          <a:p>
            <a:pPr lvl="0"/>
            <a:r>
              <a:rPr lang="en-US" noProof="0"/>
              <a:t>Click icon to add picture</a:t>
            </a:r>
          </a:p>
        </p:txBody>
      </p:sp>
      <p:sp>
        <p:nvSpPr>
          <p:cNvPr id="35" name="Picture Placeholder 11"/>
          <p:cNvSpPr>
            <a:spLocks noGrp="1"/>
          </p:cNvSpPr>
          <p:nvPr>
            <p:ph type="pic" sz="quarter" idx="66"/>
          </p:nvPr>
        </p:nvSpPr>
        <p:spPr>
          <a:xfrm>
            <a:off x="5194561" y="1531535"/>
            <a:ext cx="1452065" cy="2895600"/>
          </a:xfrm>
          <a:prstGeom prst="rect">
            <a:avLst/>
          </a:prstGeom>
        </p:spPr>
        <p:txBody>
          <a:bodyPr vert="horz"/>
          <a:lstStyle>
            <a:lvl1pPr marL="0" indent="0" algn="ctr">
              <a:buNone/>
              <a:defRPr sz="1200"/>
            </a:lvl1pPr>
          </a:lstStyle>
          <a:p>
            <a:pPr lvl="0"/>
            <a:r>
              <a:rPr lang="en-US" noProof="0"/>
              <a:t>Click icon to add picture</a:t>
            </a:r>
          </a:p>
        </p:txBody>
      </p:sp>
      <p:sp>
        <p:nvSpPr>
          <p:cNvPr id="37" name="Picture Placeholder 11"/>
          <p:cNvSpPr>
            <a:spLocks noGrp="1"/>
          </p:cNvSpPr>
          <p:nvPr>
            <p:ph type="pic" sz="quarter" idx="68"/>
          </p:nvPr>
        </p:nvSpPr>
        <p:spPr>
          <a:xfrm>
            <a:off x="2136497"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9" name="Picture Placeholder 11"/>
          <p:cNvSpPr>
            <a:spLocks noGrp="1"/>
          </p:cNvSpPr>
          <p:nvPr>
            <p:ph type="pic" sz="quarter" idx="70"/>
          </p:nvPr>
        </p:nvSpPr>
        <p:spPr>
          <a:xfrm>
            <a:off x="5194561"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0" name="Title 1"/>
          <p:cNvSpPr>
            <a:spLocks noGrp="1"/>
          </p:cNvSpPr>
          <p:nvPr>
            <p:ph type="title" hasCustomPrompt="1"/>
          </p:nvPr>
        </p:nvSpPr>
        <p:spPr>
          <a:xfrm>
            <a:off x="6797295" y="1532911"/>
            <a:ext cx="4578828" cy="1210289"/>
          </a:xfrm>
          <a:prstGeom prst="rect">
            <a:avLst/>
          </a:prstGeom>
        </p:spPr>
        <p:txBody>
          <a:bodyPr vert="horz"/>
          <a:lstStyle>
            <a:lvl1pPr>
              <a:lnSpc>
                <a:spcPts val="2900"/>
              </a:lnSpc>
              <a:defRPr sz="3000" b="1"/>
            </a:lvl1pPr>
          </a:lstStyle>
          <a:p>
            <a:r>
              <a:rPr lang="en-US"/>
              <a:t>Practice</a:t>
            </a:r>
          </a:p>
        </p:txBody>
      </p:sp>
      <p:sp>
        <p:nvSpPr>
          <p:cNvPr id="43"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34959336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4" name="Picture Placeholder 11"/>
          <p:cNvSpPr>
            <a:spLocks noGrp="1"/>
          </p:cNvSpPr>
          <p:nvPr>
            <p:ph type="pic" sz="quarter" idx="37"/>
          </p:nvPr>
        </p:nvSpPr>
        <p:spPr>
          <a:xfrm>
            <a:off x="607465" y="1532911"/>
            <a:ext cx="2981097" cy="2894224"/>
          </a:xfrm>
          <a:prstGeom prst="rect">
            <a:avLst/>
          </a:prstGeom>
        </p:spPr>
        <p:txBody>
          <a:bodyPr vert="horz"/>
          <a:lstStyle>
            <a:lvl1pPr marL="0" indent="0" algn="ctr">
              <a:buNone/>
              <a:defRPr sz="1200"/>
            </a:lvl1pPr>
          </a:lstStyle>
          <a:p>
            <a:pPr lvl="0"/>
            <a:r>
              <a:rPr lang="en-US" noProof="0"/>
              <a:t>Click icon to add picture</a:t>
            </a:r>
          </a:p>
        </p:txBody>
      </p:sp>
      <p:sp>
        <p:nvSpPr>
          <p:cNvPr id="45" name="Text Placeholder 28"/>
          <p:cNvSpPr>
            <a:spLocks noGrp="1"/>
          </p:cNvSpPr>
          <p:nvPr>
            <p:ph type="body" sz="quarter" idx="50" hasCustomPrompt="1"/>
          </p:nvPr>
        </p:nvSpPr>
        <p:spPr>
          <a:xfrm>
            <a:off x="6797294" y="2743200"/>
            <a:ext cx="4578828" cy="2667918"/>
          </a:xfrm>
          <a:prstGeom prst="rect">
            <a:avLst/>
          </a:prstGeom>
        </p:spPr>
        <p:txBody>
          <a:bodyPr vert="horz"/>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Services List</a:t>
            </a:r>
          </a:p>
        </p:txBody>
      </p:sp>
      <p:sp>
        <p:nvSpPr>
          <p:cNvPr id="47" name="Picture Placeholder 11"/>
          <p:cNvSpPr>
            <a:spLocks noGrp="1"/>
          </p:cNvSpPr>
          <p:nvPr>
            <p:ph type="pic" sz="quarter" idx="52"/>
          </p:nvPr>
        </p:nvSpPr>
        <p:spPr>
          <a:xfrm>
            <a:off x="3665529"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8" name="Picture Placeholder 11"/>
          <p:cNvSpPr>
            <a:spLocks noGrp="1"/>
          </p:cNvSpPr>
          <p:nvPr>
            <p:ph type="pic" sz="quarter" idx="53"/>
          </p:nvPr>
        </p:nvSpPr>
        <p:spPr>
          <a:xfrm>
            <a:off x="5194561"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51" name="Picture Placeholder 11"/>
          <p:cNvSpPr>
            <a:spLocks noGrp="1"/>
          </p:cNvSpPr>
          <p:nvPr>
            <p:ph type="pic" sz="quarter" idx="56"/>
          </p:nvPr>
        </p:nvSpPr>
        <p:spPr>
          <a:xfrm>
            <a:off x="3665529" y="2516894"/>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52" name="Picture Placeholder 11"/>
          <p:cNvSpPr>
            <a:spLocks noGrp="1"/>
          </p:cNvSpPr>
          <p:nvPr>
            <p:ph type="pic" sz="quarter" idx="57"/>
          </p:nvPr>
        </p:nvSpPr>
        <p:spPr>
          <a:xfrm>
            <a:off x="5194561" y="2516894"/>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55" name="Picture Placeholder 11"/>
          <p:cNvSpPr>
            <a:spLocks noGrp="1"/>
          </p:cNvSpPr>
          <p:nvPr>
            <p:ph type="pic" sz="quarter" idx="60"/>
          </p:nvPr>
        </p:nvSpPr>
        <p:spPr>
          <a:xfrm>
            <a:off x="3665529" y="3500877"/>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56" name="Picture Placeholder 11"/>
          <p:cNvSpPr>
            <a:spLocks noGrp="1"/>
          </p:cNvSpPr>
          <p:nvPr>
            <p:ph type="pic" sz="quarter" idx="61"/>
          </p:nvPr>
        </p:nvSpPr>
        <p:spPr>
          <a:xfrm>
            <a:off x="5194561" y="3500877"/>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57" name="Picture Placeholder 11"/>
          <p:cNvSpPr>
            <a:spLocks noGrp="1"/>
          </p:cNvSpPr>
          <p:nvPr>
            <p:ph type="pic" sz="quarter" idx="62"/>
          </p:nvPr>
        </p:nvSpPr>
        <p:spPr>
          <a:xfrm>
            <a:off x="607465"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58" name="Picture Placeholder 11"/>
          <p:cNvSpPr>
            <a:spLocks noGrp="1"/>
          </p:cNvSpPr>
          <p:nvPr>
            <p:ph type="pic" sz="quarter" idx="63"/>
          </p:nvPr>
        </p:nvSpPr>
        <p:spPr>
          <a:xfrm>
            <a:off x="2136497"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59" name="Picture Placeholder 11"/>
          <p:cNvSpPr>
            <a:spLocks noGrp="1"/>
          </p:cNvSpPr>
          <p:nvPr>
            <p:ph type="pic" sz="quarter" idx="64"/>
          </p:nvPr>
        </p:nvSpPr>
        <p:spPr>
          <a:xfrm>
            <a:off x="3665529" y="4484860"/>
            <a:ext cx="2981097" cy="926258"/>
          </a:xfrm>
          <a:prstGeom prst="rect">
            <a:avLst/>
          </a:prstGeom>
        </p:spPr>
        <p:txBody>
          <a:bodyPr vert="horz"/>
          <a:lstStyle>
            <a:lvl1pPr marL="0" indent="0" algn="ctr">
              <a:buNone/>
              <a:defRPr sz="1200"/>
            </a:lvl1pPr>
          </a:lstStyle>
          <a:p>
            <a:pPr lvl="0"/>
            <a:r>
              <a:rPr lang="en-US" noProof="0"/>
              <a:t>Click icon to add picture</a:t>
            </a:r>
          </a:p>
        </p:txBody>
      </p:sp>
      <p:sp>
        <p:nvSpPr>
          <p:cNvPr id="61" name="Title 1"/>
          <p:cNvSpPr>
            <a:spLocks noGrp="1"/>
          </p:cNvSpPr>
          <p:nvPr>
            <p:ph type="title" hasCustomPrompt="1"/>
          </p:nvPr>
        </p:nvSpPr>
        <p:spPr>
          <a:xfrm>
            <a:off x="6797295" y="1532911"/>
            <a:ext cx="4578828" cy="1210289"/>
          </a:xfrm>
          <a:prstGeom prst="rect">
            <a:avLst/>
          </a:prstGeom>
        </p:spPr>
        <p:txBody>
          <a:bodyPr vert="horz"/>
          <a:lstStyle>
            <a:lvl1pPr>
              <a:lnSpc>
                <a:spcPts val="2900"/>
              </a:lnSpc>
              <a:defRPr sz="3000" b="1"/>
            </a:lvl1pPr>
          </a:lstStyle>
          <a:p>
            <a:r>
              <a:rPr lang="en-US"/>
              <a:t>Practice</a:t>
            </a:r>
          </a:p>
        </p:txBody>
      </p:sp>
      <p:sp>
        <p:nvSpPr>
          <p:cNvPr id="62"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324044139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37" name="Picture Placeholder 11"/>
          <p:cNvSpPr>
            <a:spLocks noGrp="1"/>
          </p:cNvSpPr>
          <p:nvPr>
            <p:ph type="pic" sz="quarter" idx="65"/>
          </p:nvPr>
        </p:nvSpPr>
        <p:spPr>
          <a:xfrm>
            <a:off x="607465" y="1532911"/>
            <a:ext cx="2981097" cy="1910241"/>
          </a:xfrm>
          <a:prstGeom prst="rect">
            <a:avLst/>
          </a:prstGeom>
        </p:spPr>
        <p:txBody>
          <a:bodyPr vert="horz"/>
          <a:lstStyle>
            <a:lvl1pPr marL="0" indent="0" algn="ctr">
              <a:buNone/>
              <a:defRPr sz="1200"/>
            </a:lvl1pPr>
          </a:lstStyle>
          <a:p>
            <a:pPr lvl="0"/>
            <a:r>
              <a:rPr lang="en-US" noProof="0"/>
              <a:t>Click icon to add picture</a:t>
            </a:r>
          </a:p>
        </p:txBody>
      </p:sp>
      <p:sp>
        <p:nvSpPr>
          <p:cNvPr id="38" name="Text Placeholder 28"/>
          <p:cNvSpPr>
            <a:spLocks noGrp="1"/>
          </p:cNvSpPr>
          <p:nvPr>
            <p:ph type="body" sz="quarter" idx="50" hasCustomPrompt="1"/>
          </p:nvPr>
        </p:nvSpPr>
        <p:spPr>
          <a:xfrm>
            <a:off x="6797294" y="2743200"/>
            <a:ext cx="4578828" cy="2667918"/>
          </a:xfrm>
          <a:prstGeom prst="rect">
            <a:avLst/>
          </a:prstGeom>
        </p:spPr>
        <p:txBody>
          <a:bodyPr vert="horz"/>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Services List</a:t>
            </a:r>
          </a:p>
        </p:txBody>
      </p:sp>
      <p:sp>
        <p:nvSpPr>
          <p:cNvPr id="40" name="Picture Placeholder 11"/>
          <p:cNvSpPr>
            <a:spLocks noGrp="1"/>
          </p:cNvSpPr>
          <p:nvPr>
            <p:ph type="pic" sz="quarter" idx="52"/>
          </p:nvPr>
        </p:nvSpPr>
        <p:spPr>
          <a:xfrm>
            <a:off x="3665529"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1" name="Picture Placeholder 11"/>
          <p:cNvSpPr>
            <a:spLocks noGrp="1"/>
          </p:cNvSpPr>
          <p:nvPr>
            <p:ph type="pic" sz="quarter" idx="53"/>
          </p:nvPr>
        </p:nvSpPr>
        <p:spPr>
          <a:xfrm>
            <a:off x="5194561"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4" name="Picture Placeholder 11"/>
          <p:cNvSpPr>
            <a:spLocks noGrp="1"/>
          </p:cNvSpPr>
          <p:nvPr>
            <p:ph type="pic" sz="quarter" idx="56"/>
          </p:nvPr>
        </p:nvSpPr>
        <p:spPr>
          <a:xfrm>
            <a:off x="3665529" y="2516894"/>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5" name="Picture Placeholder 11"/>
          <p:cNvSpPr>
            <a:spLocks noGrp="1"/>
          </p:cNvSpPr>
          <p:nvPr>
            <p:ph type="pic" sz="quarter" idx="57"/>
          </p:nvPr>
        </p:nvSpPr>
        <p:spPr>
          <a:xfrm>
            <a:off x="5194561" y="2516894"/>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6" name="Picture Placeholder 11"/>
          <p:cNvSpPr>
            <a:spLocks noGrp="1"/>
          </p:cNvSpPr>
          <p:nvPr>
            <p:ph type="pic" sz="quarter" idx="58"/>
          </p:nvPr>
        </p:nvSpPr>
        <p:spPr>
          <a:xfrm>
            <a:off x="607465" y="3500877"/>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7" name="Picture Placeholder 11"/>
          <p:cNvSpPr>
            <a:spLocks noGrp="1"/>
          </p:cNvSpPr>
          <p:nvPr>
            <p:ph type="pic" sz="quarter" idx="59"/>
          </p:nvPr>
        </p:nvSpPr>
        <p:spPr>
          <a:xfrm>
            <a:off x="2136497" y="3500877"/>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50" name="Picture Placeholder 11"/>
          <p:cNvSpPr>
            <a:spLocks noGrp="1"/>
          </p:cNvSpPr>
          <p:nvPr>
            <p:ph type="pic" sz="quarter" idx="62"/>
          </p:nvPr>
        </p:nvSpPr>
        <p:spPr>
          <a:xfrm>
            <a:off x="607465"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51" name="Picture Placeholder 11"/>
          <p:cNvSpPr>
            <a:spLocks noGrp="1"/>
          </p:cNvSpPr>
          <p:nvPr>
            <p:ph type="pic" sz="quarter" idx="63"/>
          </p:nvPr>
        </p:nvSpPr>
        <p:spPr>
          <a:xfrm>
            <a:off x="2136497"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53" name="Picture Placeholder 11"/>
          <p:cNvSpPr>
            <a:spLocks noGrp="1"/>
          </p:cNvSpPr>
          <p:nvPr>
            <p:ph type="pic" sz="quarter" idx="70"/>
          </p:nvPr>
        </p:nvSpPr>
        <p:spPr>
          <a:xfrm>
            <a:off x="3665529" y="3500878"/>
            <a:ext cx="2981097" cy="1910241"/>
          </a:xfrm>
          <a:prstGeom prst="rect">
            <a:avLst/>
          </a:prstGeom>
        </p:spPr>
        <p:txBody>
          <a:bodyPr vert="horz"/>
          <a:lstStyle>
            <a:lvl1pPr marL="0" indent="0" algn="ctr">
              <a:buNone/>
              <a:defRPr sz="1200"/>
            </a:lvl1pPr>
          </a:lstStyle>
          <a:p>
            <a:pPr lvl="0"/>
            <a:r>
              <a:rPr lang="en-US" noProof="0"/>
              <a:t>Click icon to add picture</a:t>
            </a:r>
          </a:p>
        </p:txBody>
      </p:sp>
      <p:sp>
        <p:nvSpPr>
          <p:cNvPr id="54" name="Title 1"/>
          <p:cNvSpPr>
            <a:spLocks noGrp="1"/>
          </p:cNvSpPr>
          <p:nvPr>
            <p:ph type="title" hasCustomPrompt="1"/>
          </p:nvPr>
        </p:nvSpPr>
        <p:spPr>
          <a:xfrm>
            <a:off x="6797295" y="1532911"/>
            <a:ext cx="4578828" cy="1210289"/>
          </a:xfrm>
          <a:prstGeom prst="rect">
            <a:avLst/>
          </a:prstGeom>
        </p:spPr>
        <p:txBody>
          <a:bodyPr vert="horz"/>
          <a:lstStyle>
            <a:lvl1pPr>
              <a:lnSpc>
                <a:spcPts val="2900"/>
              </a:lnSpc>
              <a:defRPr sz="3000" b="1"/>
            </a:lvl1pPr>
          </a:lstStyle>
          <a:p>
            <a:r>
              <a:rPr lang="en-US"/>
              <a:t>Practice</a:t>
            </a:r>
          </a:p>
        </p:txBody>
      </p:sp>
      <p:sp>
        <p:nvSpPr>
          <p:cNvPr id="55"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37754020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26" name="Picture Placeholder 11"/>
          <p:cNvSpPr>
            <a:spLocks noGrp="1"/>
          </p:cNvSpPr>
          <p:nvPr>
            <p:ph type="pic" sz="quarter" idx="37"/>
          </p:nvPr>
        </p:nvSpPr>
        <p:spPr>
          <a:xfrm>
            <a:off x="607465"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27" name="Text Placeholder 28"/>
          <p:cNvSpPr>
            <a:spLocks noGrp="1"/>
          </p:cNvSpPr>
          <p:nvPr>
            <p:ph type="body" sz="quarter" idx="50" hasCustomPrompt="1"/>
          </p:nvPr>
        </p:nvSpPr>
        <p:spPr>
          <a:xfrm>
            <a:off x="6797294" y="2743200"/>
            <a:ext cx="4578828" cy="2667918"/>
          </a:xfrm>
          <a:prstGeom prst="rect">
            <a:avLst/>
          </a:prstGeom>
        </p:spPr>
        <p:txBody>
          <a:bodyPr vert="horz"/>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Services List</a:t>
            </a:r>
          </a:p>
        </p:txBody>
      </p:sp>
      <p:sp>
        <p:nvSpPr>
          <p:cNvPr id="28" name="Picture Placeholder 11"/>
          <p:cNvSpPr>
            <a:spLocks noGrp="1"/>
          </p:cNvSpPr>
          <p:nvPr>
            <p:ph type="pic" sz="quarter" idx="51"/>
          </p:nvPr>
        </p:nvSpPr>
        <p:spPr>
          <a:xfrm>
            <a:off x="2136497"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29" name="Picture Placeholder 11"/>
          <p:cNvSpPr>
            <a:spLocks noGrp="1"/>
          </p:cNvSpPr>
          <p:nvPr>
            <p:ph type="pic" sz="quarter" idx="52"/>
          </p:nvPr>
        </p:nvSpPr>
        <p:spPr>
          <a:xfrm>
            <a:off x="3665529"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0" name="Picture Placeholder 11"/>
          <p:cNvSpPr>
            <a:spLocks noGrp="1"/>
          </p:cNvSpPr>
          <p:nvPr>
            <p:ph type="pic" sz="quarter" idx="53"/>
          </p:nvPr>
        </p:nvSpPr>
        <p:spPr>
          <a:xfrm>
            <a:off x="5194561"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1" name="Picture Placeholder 11"/>
          <p:cNvSpPr>
            <a:spLocks noGrp="1"/>
          </p:cNvSpPr>
          <p:nvPr>
            <p:ph type="pic" sz="quarter" idx="54"/>
          </p:nvPr>
        </p:nvSpPr>
        <p:spPr>
          <a:xfrm>
            <a:off x="607465" y="2516894"/>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2" name="Picture Placeholder 11"/>
          <p:cNvSpPr>
            <a:spLocks noGrp="1"/>
          </p:cNvSpPr>
          <p:nvPr>
            <p:ph type="pic" sz="quarter" idx="55"/>
          </p:nvPr>
        </p:nvSpPr>
        <p:spPr>
          <a:xfrm>
            <a:off x="2136497" y="2516894"/>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3" name="Picture Placeholder 11"/>
          <p:cNvSpPr>
            <a:spLocks noGrp="1"/>
          </p:cNvSpPr>
          <p:nvPr>
            <p:ph type="pic" sz="quarter" idx="59"/>
          </p:nvPr>
        </p:nvSpPr>
        <p:spPr>
          <a:xfrm>
            <a:off x="3665529" y="2516894"/>
            <a:ext cx="1452065" cy="1910241"/>
          </a:xfrm>
          <a:prstGeom prst="rect">
            <a:avLst/>
          </a:prstGeom>
        </p:spPr>
        <p:txBody>
          <a:bodyPr vert="horz"/>
          <a:lstStyle>
            <a:lvl1pPr marL="0" indent="0" algn="ctr">
              <a:buNone/>
              <a:defRPr sz="1200"/>
            </a:lvl1pPr>
          </a:lstStyle>
          <a:p>
            <a:pPr lvl="0"/>
            <a:r>
              <a:rPr lang="en-US" noProof="0"/>
              <a:t>Click icon to add picture</a:t>
            </a:r>
          </a:p>
        </p:txBody>
      </p:sp>
      <p:sp>
        <p:nvSpPr>
          <p:cNvPr id="34" name="Picture Placeholder 11"/>
          <p:cNvSpPr>
            <a:spLocks noGrp="1"/>
          </p:cNvSpPr>
          <p:nvPr>
            <p:ph type="pic" sz="quarter" idx="57"/>
          </p:nvPr>
        </p:nvSpPr>
        <p:spPr>
          <a:xfrm>
            <a:off x="5194561" y="2516894"/>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5" name="Picture Placeholder 11"/>
          <p:cNvSpPr>
            <a:spLocks noGrp="1"/>
          </p:cNvSpPr>
          <p:nvPr>
            <p:ph type="pic" sz="quarter" idx="60"/>
          </p:nvPr>
        </p:nvSpPr>
        <p:spPr>
          <a:xfrm>
            <a:off x="607465" y="3500877"/>
            <a:ext cx="1452065" cy="1910241"/>
          </a:xfrm>
          <a:prstGeom prst="rect">
            <a:avLst/>
          </a:prstGeom>
        </p:spPr>
        <p:txBody>
          <a:bodyPr vert="horz"/>
          <a:lstStyle>
            <a:lvl1pPr marL="0" indent="0" algn="ctr">
              <a:buNone/>
              <a:defRPr sz="1200"/>
            </a:lvl1pPr>
          </a:lstStyle>
          <a:p>
            <a:pPr lvl="0"/>
            <a:r>
              <a:rPr lang="en-US" noProof="0"/>
              <a:t>Click icon to add picture</a:t>
            </a:r>
          </a:p>
        </p:txBody>
      </p:sp>
      <p:sp>
        <p:nvSpPr>
          <p:cNvPr id="36" name="Picture Placeholder 11"/>
          <p:cNvSpPr>
            <a:spLocks noGrp="1"/>
          </p:cNvSpPr>
          <p:nvPr>
            <p:ph type="pic" sz="quarter" idx="61"/>
          </p:nvPr>
        </p:nvSpPr>
        <p:spPr>
          <a:xfrm>
            <a:off x="2136497" y="3500877"/>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8" name="Picture Placeholder 11"/>
          <p:cNvSpPr>
            <a:spLocks noGrp="1"/>
          </p:cNvSpPr>
          <p:nvPr>
            <p:ph type="pic" sz="quarter" idx="63"/>
          </p:nvPr>
        </p:nvSpPr>
        <p:spPr>
          <a:xfrm>
            <a:off x="5194561" y="3500877"/>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0" name="Picture Placeholder 11"/>
          <p:cNvSpPr>
            <a:spLocks noGrp="1"/>
          </p:cNvSpPr>
          <p:nvPr>
            <p:ph type="pic" sz="quarter" idx="65"/>
          </p:nvPr>
        </p:nvSpPr>
        <p:spPr>
          <a:xfrm>
            <a:off x="2136497"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1" name="Picture Placeholder 11"/>
          <p:cNvSpPr>
            <a:spLocks noGrp="1"/>
          </p:cNvSpPr>
          <p:nvPr>
            <p:ph type="pic" sz="quarter" idx="66"/>
          </p:nvPr>
        </p:nvSpPr>
        <p:spPr>
          <a:xfrm>
            <a:off x="3665529"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2" name="Picture Placeholder 11"/>
          <p:cNvSpPr>
            <a:spLocks noGrp="1"/>
          </p:cNvSpPr>
          <p:nvPr>
            <p:ph type="pic" sz="quarter" idx="67"/>
          </p:nvPr>
        </p:nvSpPr>
        <p:spPr>
          <a:xfrm>
            <a:off x="5194561"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3" name="Title 1"/>
          <p:cNvSpPr>
            <a:spLocks noGrp="1"/>
          </p:cNvSpPr>
          <p:nvPr>
            <p:ph type="title" hasCustomPrompt="1"/>
          </p:nvPr>
        </p:nvSpPr>
        <p:spPr>
          <a:xfrm>
            <a:off x="6797295" y="1532911"/>
            <a:ext cx="4578828" cy="1210289"/>
          </a:xfrm>
          <a:prstGeom prst="rect">
            <a:avLst/>
          </a:prstGeom>
        </p:spPr>
        <p:txBody>
          <a:bodyPr vert="horz"/>
          <a:lstStyle>
            <a:lvl1pPr>
              <a:lnSpc>
                <a:spcPts val="2900"/>
              </a:lnSpc>
              <a:defRPr sz="3000" b="1"/>
            </a:lvl1pPr>
          </a:lstStyle>
          <a:p>
            <a:r>
              <a:rPr lang="en-US"/>
              <a:t>Practice</a:t>
            </a:r>
          </a:p>
        </p:txBody>
      </p:sp>
      <p:sp>
        <p:nvSpPr>
          <p:cNvPr id="45"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2214486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522818"/>
            <a:ext cx="4011084" cy="1162049"/>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522818"/>
            <a:ext cx="6815667" cy="55477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684867"/>
            <a:ext cx="4011084" cy="43857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Tree>
    <p:extLst>
      <p:ext uri="{BB962C8B-B14F-4D97-AF65-F5344CB8AC3E}">
        <p14:creationId xmlns:p14="http://schemas.microsoft.com/office/powerpoint/2010/main" val="157010653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Divider 5">
    <p:spTree>
      <p:nvGrpSpPr>
        <p:cNvPr id="1" name=""/>
        <p:cNvGrpSpPr/>
        <p:nvPr/>
      </p:nvGrpSpPr>
      <p:grpSpPr>
        <a:xfrm>
          <a:off x="0" y="0"/>
          <a:ext cx="0" cy="0"/>
          <a:chOff x="0" y="0"/>
          <a:chExt cx="0" cy="0"/>
        </a:xfrm>
      </p:grpSpPr>
      <p:sp>
        <p:nvSpPr>
          <p:cNvPr id="25" name="Picture Placeholder 11"/>
          <p:cNvSpPr>
            <a:spLocks noGrp="1"/>
          </p:cNvSpPr>
          <p:nvPr>
            <p:ph type="pic" sz="quarter" idx="37"/>
          </p:nvPr>
        </p:nvSpPr>
        <p:spPr>
          <a:xfrm>
            <a:off x="607465"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26" name="Picture Placeholder 11"/>
          <p:cNvSpPr>
            <a:spLocks noGrp="1"/>
          </p:cNvSpPr>
          <p:nvPr>
            <p:ph type="pic" sz="quarter" idx="51"/>
          </p:nvPr>
        </p:nvSpPr>
        <p:spPr>
          <a:xfrm>
            <a:off x="2136497"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27" name="Picture Placeholder 11"/>
          <p:cNvSpPr>
            <a:spLocks noGrp="1"/>
          </p:cNvSpPr>
          <p:nvPr>
            <p:ph type="pic" sz="quarter" idx="52"/>
          </p:nvPr>
        </p:nvSpPr>
        <p:spPr>
          <a:xfrm>
            <a:off x="3665529"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28" name="Picture Placeholder 11"/>
          <p:cNvSpPr>
            <a:spLocks noGrp="1"/>
          </p:cNvSpPr>
          <p:nvPr>
            <p:ph type="pic" sz="quarter" idx="53"/>
          </p:nvPr>
        </p:nvSpPr>
        <p:spPr>
          <a:xfrm>
            <a:off x="5194561"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7" name="Picture Placeholder 11"/>
          <p:cNvSpPr>
            <a:spLocks noGrp="1"/>
          </p:cNvSpPr>
          <p:nvPr>
            <p:ph type="pic" sz="quarter" idx="68"/>
          </p:nvPr>
        </p:nvSpPr>
        <p:spPr>
          <a:xfrm>
            <a:off x="607465"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8" name="Picture Placeholder 11"/>
          <p:cNvSpPr>
            <a:spLocks noGrp="1"/>
          </p:cNvSpPr>
          <p:nvPr>
            <p:ph type="pic" sz="quarter" idx="69"/>
          </p:nvPr>
        </p:nvSpPr>
        <p:spPr>
          <a:xfrm>
            <a:off x="2136497"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9" name="Picture Placeholder 11"/>
          <p:cNvSpPr>
            <a:spLocks noGrp="1"/>
          </p:cNvSpPr>
          <p:nvPr>
            <p:ph type="pic" sz="quarter" idx="70"/>
          </p:nvPr>
        </p:nvSpPr>
        <p:spPr>
          <a:xfrm>
            <a:off x="3665529"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0" name="Picture Placeholder 11"/>
          <p:cNvSpPr>
            <a:spLocks noGrp="1"/>
          </p:cNvSpPr>
          <p:nvPr>
            <p:ph type="pic" sz="quarter" idx="71"/>
          </p:nvPr>
        </p:nvSpPr>
        <p:spPr>
          <a:xfrm>
            <a:off x="5194561"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3" name="Picture Placeholder 11"/>
          <p:cNvSpPr>
            <a:spLocks noGrp="1"/>
          </p:cNvSpPr>
          <p:nvPr>
            <p:ph type="pic" sz="quarter" idx="62"/>
          </p:nvPr>
        </p:nvSpPr>
        <p:spPr>
          <a:xfrm>
            <a:off x="607465" y="2516894"/>
            <a:ext cx="6039161" cy="1910241"/>
          </a:xfrm>
          <a:prstGeom prst="rect">
            <a:avLst/>
          </a:prstGeom>
        </p:spPr>
        <p:txBody>
          <a:bodyPr vert="horz"/>
          <a:lstStyle>
            <a:lvl1pPr marL="0" indent="0" algn="ctr">
              <a:buNone/>
              <a:defRPr sz="1200"/>
            </a:lvl1pPr>
          </a:lstStyle>
          <a:p>
            <a:pPr lvl="0"/>
            <a:r>
              <a:rPr lang="en-US" noProof="0"/>
              <a:t>Click icon to add picture</a:t>
            </a:r>
          </a:p>
        </p:txBody>
      </p:sp>
      <p:sp>
        <p:nvSpPr>
          <p:cNvPr id="45" name="Text Placeholder 28"/>
          <p:cNvSpPr>
            <a:spLocks noGrp="1"/>
          </p:cNvSpPr>
          <p:nvPr>
            <p:ph type="body" sz="quarter" idx="50" hasCustomPrompt="1"/>
          </p:nvPr>
        </p:nvSpPr>
        <p:spPr>
          <a:xfrm>
            <a:off x="6797294" y="2743200"/>
            <a:ext cx="4578828" cy="2667918"/>
          </a:xfrm>
          <a:prstGeom prst="rect">
            <a:avLst/>
          </a:prstGeom>
        </p:spPr>
        <p:txBody>
          <a:bodyPr vert="horz"/>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Services List</a:t>
            </a:r>
          </a:p>
        </p:txBody>
      </p:sp>
      <p:sp>
        <p:nvSpPr>
          <p:cNvPr id="46" name="Title 1"/>
          <p:cNvSpPr>
            <a:spLocks noGrp="1"/>
          </p:cNvSpPr>
          <p:nvPr>
            <p:ph type="title" hasCustomPrompt="1"/>
          </p:nvPr>
        </p:nvSpPr>
        <p:spPr>
          <a:xfrm>
            <a:off x="6797295" y="1532911"/>
            <a:ext cx="4578828" cy="1210289"/>
          </a:xfrm>
          <a:prstGeom prst="rect">
            <a:avLst/>
          </a:prstGeom>
        </p:spPr>
        <p:txBody>
          <a:bodyPr vert="horz"/>
          <a:lstStyle>
            <a:lvl1pPr>
              <a:lnSpc>
                <a:spcPts val="2900"/>
              </a:lnSpc>
              <a:defRPr sz="3000" b="1"/>
            </a:lvl1pPr>
          </a:lstStyle>
          <a:p>
            <a:r>
              <a:rPr lang="en-US"/>
              <a:t>Practice</a:t>
            </a:r>
          </a:p>
        </p:txBody>
      </p:sp>
      <p:sp>
        <p:nvSpPr>
          <p:cNvPr id="47"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134258924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vider 6">
    <p:spTree>
      <p:nvGrpSpPr>
        <p:cNvPr id="1" name=""/>
        <p:cNvGrpSpPr/>
        <p:nvPr/>
      </p:nvGrpSpPr>
      <p:grpSpPr>
        <a:xfrm>
          <a:off x="0" y="0"/>
          <a:ext cx="0" cy="0"/>
          <a:chOff x="0" y="0"/>
          <a:chExt cx="0" cy="0"/>
        </a:xfrm>
      </p:grpSpPr>
      <p:sp>
        <p:nvSpPr>
          <p:cNvPr id="27" name="Picture Placeholder 11"/>
          <p:cNvSpPr>
            <a:spLocks noGrp="1"/>
          </p:cNvSpPr>
          <p:nvPr>
            <p:ph type="pic" sz="quarter" idx="37"/>
          </p:nvPr>
        </p:nvSpPr>
        <p:spPr>
          <a:xfrm>
            <a:off x="607465"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28" name="Picture Placeholder 11"/>
          <p:cNvSpPr>
            <a:spLocks noGrp="1"/>
          </p:cNvSpPr>
          <p:nvPr>
            <p:ph type="pic" sz="quarter" idx="51"/>
          </p:nvPr>
        </p:nvSpPr>
        <p:spPr>
          <a:xfrm>
            <a:off x="2136497" y="1532911"/>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1" name="Picture Placeholder 11"/>
          <p:cNvSpPr>
            <a:spLocks noGrp="1"/>
          </p:cNvSpPr>
          <p:nvPr>
            <p:ph type="pic" sz="quarter" idx="54"/>
          </p:nvPr>
        </p:nvSpPr>
        <p:spPr>
          <a:xfrm>
            <a:off x="607465" y="2516894"/>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2" name="Picture Placeholder 11"/>
          <p:cNvSpPr>
            <a:spLocks noGrp="1"/>
          </p:cNvSpPr>
          <p:nvPr>
            <p:ph type="pic" sz="quarter" idx="55"/>
          </p:nvPr>
        </p:nvSpPr>
        <p:spPr>
          <a:xfrm>
            <a:off x="2136497" y="2516894"/>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8" name="Picture Placeholder 11"/>
          <p:cNvSpPr>
            <a:spLocks noGrp="1"/>
          </p:cNvSpPr>
          <p:nvPr>
            <p:ph type="pic" sz="quarter" idx="61"/>
          </p:nvPr>
        </p:nvSpPr>
        <p:spPr>
          <a:xfrm>
            <a:off x="3665529" y="1532911"/>
            <a:ext cx="2981097" cy="2894224"/>
          </a:xfrm>
          <a:prstGeom prst="rect">
            <a:avLst/>
          </a:prstGeom>
        </p:spPr>
        <p:txBody>
          <a:bodyPr vert="horz"/>
          <a:lstStyle>
            <a:lvl1pPr marL="0" indent="0" algn="ctr">
              <a:buNone/>
              <a:defRPr sz="1200"/>
            </a:lvl1pPr>
          </a:lstStyle>
          <a:p>
            <a:pPr lvl="0"/>
            <a:r>
              <a:rPr lang="en-US" noProof="0"/>
              <a:t>Click icon to add picture</a:t>
            </a:r>
          </a:p>
        </p:txBody>
      </p:sp>
      <p:sp>
        <p:nvSpPr>
          <p:cNvPr id="39" name="Picture Placeholder 11"/>
          <p:cNvSpPr>
            <a:spLocks noGrp="1"/>
          </p:cNvSpPr>
          <p:nvPr>
            <p:ph type="pic" sz="quarter" idx="71"/>
          </p:nvPr>
        </p:nvSpPr>
        <p:spPr>
          <a:xfrm>
            <a:off x="607465" y="3500878"/>
            <a:ext cx="2981097" cy="1910241"/>
          </a:xfrm>
          <a:prstGeom prst="rect">
            <a:avLst/>
          </a:prstGeom>
        </p:spPr>
        <p:txBody>
          <a:bodyPr vert="horz"/>
          <a:lstStyle>
            <a:lvl1pPr marL="0" indent="0" algn="ctr">
              <a:buNone/>
              <a:defRPr sz="1200"/>
            </a:lvl1pPr>
          </a:lstStyle>
          <a:p>
            <a:pPr lvl="0"/>
            <a:r>
              <a:rPr lang="en-US" noProof="0"/>
              <a:t>Click icon to add picture</a:t>
            </a:r>
          </a:p>
        </p:txBody>
      </p:sp>
      <p:sp>
        <p:nvSpPr>
          <p:cNvPr id="41" name="Picture Placeholder 11"/>
          <p:cNvSpPr>
            <a:spLocks noGrp="1"/>
          </p:cNvSpPr>
          <p:nvPr>
            <p:ph type="pic" sz="quarter" idx="73"/>
          </p:nvPr>
        </p:nvSpPr>
        <p:spPr>
          <a:xfrm>
            <a:off x="3665529"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2" name="Picture Placeholder 11"/>
          <p:cNvSpPr>
            <a:spLocks noGrp="1"/>
          </p:cNvSpPr>
          <p:nvPr>
            <p:ph type="pic" sz="quarter" idx="74"/>
          </p:nvPr>
        </p:nvSpPr>
        <p:spPr>
          <a:xfrm>
            <a:off x="5194561"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43" name="Text Placeholder 28"/>
          <p:cNvSpPr>
            <a:spLocks noGrp="1"/>
          </p:cNvSpPr>
          <p:nvPr>
            <p:ph type="body" sz="quarter" idx="50" hasCustomPrompt="1"/>
          </p:nvPr>
        </p:nvSpPr>
        <p:spPr>
          <a:xfrm>
            <a:off x="6797294" y="2743200"/>
            <a:ext cx="4578828" cy="2667918"/>
          </a:xfrm>
          <a:prstGeom prst="rect">
            <a:avLst/>
          </a:prstGeom>
        </p:spPr>
        <p:txBody>
          <a:bodyPr vert="horz"/>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Services List</a:t>
            </a:r>
          </a:p>
        </p:txBody>
      </p:sp>
      <p:sp>
        <p:nvSpPr>
          <p:cNvPr id="44" name="Title 1"/>
          <p:cNvSpPr>
            <a:spLocks noGrp="1"/>
          </p:cNvSpPr>
          <p:nvPr>
            <p:ph type="title" hasCustomPrompt="1"/>
          </p:nvPr>
        </p:nvSpPr>
        <p:spPr>
          <a:xfrm>
            <a:off x="6797295" y="1532911"/>
            <a:ext cx="4578828" cy="1210289"/>
          </a:xfrm>
          <a:prstGeom prst="rect">
            <a:avLst/>
          </a:prstGeom>
        </p:spPr>
        <p:txBody>
          <a:bodyPr vert="horz"/>
          <a:lstStyle>
            <a:lvl1pPr>
              <a:lnSpc>
                <a:spcPts val="2900"/>
              </a:lnSpc>
              <a:defRPr sz="3000" b="1"/>
            </a:lvl1pPr>
          </a:lstStyle>
          <a:p>
            <a:r>
              <a:rPr lang="en-US"/>
              <a:t>Practice</a:t>
            </a:r>
          </a:p>
        </p:txBody>
      </p:sp>
      <p:sp>
        <p:nvSpPr>
          <p:cNvPr id="45"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341521904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vider 7">
    <p:spTree>
      <p:nvGrpSpPr>
        <p:cNvPr id="1" name=""/>
        <p:cNvGrpSpPr/>
        <p:nvPr/>
      </p:nvGrpSpPr>
      <p:grpSpPr>
        <a:xfrm>
          <a:off x="0" y="0"/>
          <a:ext cx="0" cy="0"/>
          <a:chOff x="0" y="0"/>
          <a:chExt cx="0" cy="0"/>
        </a:xfrm>
      </p:grpSpPr>
      <p:sp>
        <p:nvSpPr>
          <p:cNvPr id="25" name="Picture Placeholder 11"/>
          <p:cNvSpPr>
            <a:spLocks noGrp="1"/>
          </p:cNvSpPr>
          <p:nvPr>
            <p:ph type="pic" sz="quarter" idx="65"/>
          </p:nvPr>
        </p:nvSpPr>
        <p:spPr>
          <a:xfrm>
            <a:off x="3665529" y="1532911"/>
            <a:ext cx="2981097" cy="1910241"/>
          </a:xfrm>
          <a:prstGeom prst="rect">
            <a:avLst/>
          </a:prstGeom>
        </p:spPr>
        <p:txBody>
          <a:bodyPr vert="horz"/>
          <a:lstStyle>
            <a:lvl1pPr marL="0" indent="0" algn="ctr">
              <a:buNone/>
              <a:defRPr sz="1200"/>
            </a:lvl1pPr>
          </a:lstStyle>
          <a:p>
            <a:pPr lvl="0"/>
            <a:r>
              <a:rPr lang="en-US" noProof="0"/>
              <a:t>Click icon to add picture</a:t>
            </a:r>
          </a:p>
        </p:txBody>
      </p:sp>
      <p:sp>
        <p:nvSpPr>
          <p:cNvPr id="26" name="Text Placeholder 28"/>
          <p:cNvSpPr>
            <a:spLocks noGrp="1"/>
          </p:cNvSpPr>
          <p:nvPr>
            <p:ph type="body" sz="quarter" idx="50" hasCustomPrompt="1"/>
          </p:nvPr>
        </p:nvSpPr>
        <p:spPr>
          <a:xfrm>
            <a:off x="6797294" y="2743200"/>
            <a:ext cx="4578828" cy="2667918"/>
          </a:xfrm>
          <a:prstGeom prst="rect">
            <a:avLst/>
          </a:prstGeom>
        </p:spPr>
        <p:txBody>
          <a:bodyPr vert="horz"/>
          <a:lstStyle>
            <a:lvl1pPr marL="0" indent="0" algn="l">
              <a:lnSpc>
                <a:spcPts val="2000"/>
              </a:lnSpc>
              <a:buFontTx/>
              <a:buNone/>
              <a:defRPr sz="2000" baseline="0">
                <a:solidFill>
                  <a:schemeClr val="accent2"/>
                </a:solidFill>
                <a:latin typeface="Franklin Gothic Book"/>
                <a:cs typeface="Franklin Gothic Book"/>
              </a:defRPr>
            </a:lvl1pPr>
            <a:lvl2pPr>
              <a:defRPr sz="2000">
                <a:latin typeface="Franklin Gothic Book"/>
                <a:cs typeface="Franklin Gothic Book"/>
              </a:defRPr>
            </a:lvl2pPr>
            <a:lvl3pPr>
              <a:defRPr sz="2000">
                <a:latin typeface="Franklin Gothic Book"/>
                <a:cs typeface="Franklin Gothic Book"/>
              </a:defRPr>
            </a:lvl3pPr>
            <a:lvl4pPr>
              <a:defRPr sz="2000">
                <a:latin typeface="Franklin Gothic Book"/>
                <a:cs typeface="Franklin Gothic Book"/>
              </a:defRPr>
            </a:lvl4pPr>
            <a:lvl5pPr>
              <a:defRPr sz="2000">
                <a:latin typeface="Franklin Gothic Book"/>
                <a:cs typeface="Franklin Gothic Book"/>
              </a:defRPr>
            </a:lvl5pPr>
          </a:lstStyle>
          <a:p>
            <a:pPr lvl="0"/>
            <a:r>
              <a:rPr lang="en-US"/>
              <a:t>Services List</a:t>
            </a:r>
          </a:p>
        </p:txBody>
      </p:sp>
      <p:sp>
        <p:nvSpPr>
          <p:cNvPr id="27" name="Picture Placeholder 11"/>
          <p:cNvSpPr>
            <a:spLocks noGrp="1"/>
          </p:cNvSpPr>
          <p:nvPr>
            <p:ph type="pic" sz="quarter" idx="66"/>
          </p:nvPr>
        </p:nvSpPr>
        <p:spPr>
          <a:xfrm>
            <a:off x="607465" y="153291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28" name="Picture Placeholder 11"/>
          <p:cNvSpPr>
            <a:spLocks noGrp="1"/>
          </p:cNvSpPr>
          <p:nvPr>
            <p:ph type="pic" sz="quarter" idx="53"/>
          </p:nvPr>
        </p:nvSpPr>
        <p:spPr>
          <a:xfrm>
            <a:off x="2136497" y="153291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29" name="Picture Placeholder 11"/>
          <p:cNvSpPr>
            <a:spLocks noGrp="1"/>
          </p:cNvSpPr>
          <p:nvPr>
            <p:ph type="pic" sz="quarter" idx="67"/>
          </p:nvPr>
        </p:nvSpPr>
        <p:spPr>
          <a:xfrm>
            <a:off x="607465" y="2516893"/>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0" name="Picture Placeholder 11"/>
          <p:cNvSpPr>
            <a:spLocks noGrp="1"/>
          </p:cNvSpPr>
          <p:nvPr>
            <p:ph type="pic" sz="quarter" idx="68"/>
          </p:nvPr>
        </p:nvSpPr>
        <p:spPr>
          <a:xfrm>
            <a:off x="2136497" y="2516893"/>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1" name="Picture Placeholder 11"/>
          <p:cNvSpPr>
            <a:spLocks noGrp="1"/>
          </p:cNvSpPr>
          <p:nvPr>
            <p:ph type="pic" sz="quarter" idx="69"/>
          </p:nvPr>
        </p:nvSpPr>
        <p:spPr>
          <a:xfrm>
            <a:off x="3665529" y="3500877"/>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2" name="Picture Placeholder 11"/>
          <p:cNvSpPr>
            <a:spLocks noGrp="1"/>
          </p:cNvSpPr>
          <p:nvPr>
            <p:ph type="pic" sz="quarter" idx="70"/>
          </p:nvPr>
        </p:nvSpPr>
        <p:spPr>
          <a:xfrm>
            <a:off x="5194561" y="3500877"/>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3" name="Picture Placeholder 11"/>
          <p:cNvSpPr>
            <a:spLocks noGrp="1"/>
          </p:cNvSpPr>
          <p:nvPr>
            <p:ph type="pic" sz="quarter" idx="62"/>
          </p:nvPr>
        </p:nvSpPr>
        <p:spPr>
          <a:xfrm>
            <a:off x="3665529"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4" name="Picture Placeholder 11"/>
          <p:cNvSpPr>
            <a:spLocks noGrp="1"/>
          </p:cNvSpPr>
          <p:nvPr>
            <p:ph type="pic" sz="quarter" idx="63"/>
          </p:nvPr>
        </p:nvSpPr>
        <p:spPr>
          <a:xfrm>
            <a:off x="5194561" y="4484860"/>
            <a:ext cx="1452065" cy="926258"/>
          </a:xfrm>
          <a:prstGeom prst="rect">
            <a:avLst/>
          </a:prstGeom>
        </p:spPr>
        <p:txBody>
          <a:bodyPr vert="horz"/>
          <a:lstStyle>
            <a:lvl1pPr marL="0" indent="0" algn="ctr">
              <a:buNone/>
              <a:defRPr sz="1200"/>
            </a:lvl1pPr>
          </a:lstStyle>
          <a:p>
            <a:pPr lvl="0"/>
            <a:r>
              <a:rPr lang="en-US" noProof="0"/>
              <a:t>Click icon to add picture</a:t>
            </a:r>
          </a:p>
        </p:txBody>
      </p:sp>
      <p:sp>
        <p:nvSpPr>
          <p:cNvPr id="35" name="Picture Placeholder 11"/>
          <p:cNvSpPr>
            <a:spLocks noGrp="1"/>
          </p:cNvSpPr>
          <p:nvPr>
            <p:ph type="pic" sz="quarter" idx="71"/>
          </p:nvPr>
        </p:nvSpPr>
        <p:spPr>
          <a:xfrm>
            <a:off x="607465" y="3500878"/>
            <a:ext cx="2981097" cy="1910241"/>
          </a:xfrm>
          <a:prstGeom prst="rect">
            <a:avLst/>
          </a:prstGeom>
        </p:spPr>
        <p:txBody>
          <a:bodyPr vert="horz"/>
          <a:lstStyle>
            <a:lvl1pPr marL="0" indent="0" algn="ctr">
              <a:buNone/>
              <a:defRPr sz="1200"/>
            </a:lvl1pPr>
          </a:lstStyle>
          <a:p>
            <a:pPr lvl="0"/>
            <a:r>
              <a:rPr lang="en-US" noProof="0"/>
              <a:t>Click icon to add picture</a:t>
            </a:r>
          </a:p>
        </p:txBody>
      </p:sp>
      <p:sp>
        <p:nvSpPr>
          <p:cNvPr id="36" name="Title 1"/>
          <p:cNvSpPr>
            <a:spLocks noGrp="1"/>
          </p:cNvSpPr>
          <p:nvPr>
            <p:ph type="title" hasCustomPrompt="1"/>
          </p:nvPr>
        </p:nvSpPr>
        <p:spPr>
          <a:xfrm>
            <a:off x="6797295" y="1532911"/>
            <a:ext cx="4578828" cy="1210289"/>
          </a:xfrm>
          <a:prstGeom prst="rect">
            <a:avLst/>
          </a:prstGeom>
        </p:spPr>
        <p:txBody>
          <a:bodyPr vert="horz"/>
          <a:lstStyle>
            <a:lvl1pPr>
              <a:lnSpc>
                <a:spcPts val="2900"/>
              </a:lnSpc>
              <a:defRPr sz="3000" b="1"/>
            </a:lvl1pPr>
          </a:lstStyle>
          <a:p>
            <a:r>
              <a:rPr lang="en-US"/>
              <a:t>Practice</a:t>
            </a:r>
          </a:p>
        </p:txBody>
      </p:sp>
      <p:sp>
        <p:nvSpPr>
          <p:cNvPr id="37"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317171354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ractice Grid 1">
    <p:spTree>
      <p:nvGrpSpPr>
        <p:cNvPr id="1" name=""/>
        <p:cNvGrpSpPr/>
        <p:nvPr/>
      </p:nvGrpSpPr>
      <p:grpSpPr>
        <a:xfrm>
          <a:off x="0" y="0"/>
          <a:ext cx="0" cy="0"/>
          <a:chOff x="0" y="0"/>
          <a:chExt cx="0" cy="0"/>
        </a:xfrm>
      </p:grpSpPr>
      <p:sp>
        <p:nvSpPr>
          <p:cNvPr id="5" name="Picture Placeholder 11"/>
          <p:cNvSpPr>
            <a:spLocks noGrp="1"/>
          </p:cNvSpPr>
          <p:nvPr>
            <p:ph type="pic" sz="quarter" idx="37"/>
          </p:nvPr>
        </p:nvSpPr>
        <p:spPr>
          <a:xfrm>
            <a:off x="609600" y="1295400"/>
            <a:ext cx="3979464" cy="4942743"/>
          </a:xfrm>
          <a:prstGeom prst="rect">
            <a:avLst/>
          </a:prstGeom>
        </p:spPr>
        <p:txBody>
          <a:bodyPr vert="horz"/>
          <a:lstStyle>
            <a:lvl1pPr marL="0" indent="0" algn="ctr">
              <a:buNone/>
              <a:defRPr sz="1200"/>
            </a:lvl1pPr>
          </a:lstStyle>
          <a:p>
            <a:pPr lvl="0"/>
            <a:r>
              <a:rPr lang="en-US" noProof="0"/>
              <a:t>Click icon to add picture</a:t>
            </a:r>
          </a:p>
        </p:txBody>
      </p:sp>
      <p:sp>
        <p:nvSpPr>
          <p:cNvPr id="6" name="Picture Placeholder 11"/>
          <p:cNvSpPr>
            <a:spLocks noGrp="1"/>
          </p:cNvSpPr>
          <p:nvPr>
            <p:ph type="pic" sz="quarter" idx="41"/>
          </p:nvPr>
        </p:nvSpPr>
        <p:spPr>
          <a:xfrm>
            <a:off x="4637852" y="1295396"/>
            <a:ext cx="2658269" cy="1206505"/>
          </a:xfrm>
          <a:prstGeom prst="rect">
            <a:avLst/>
          </a:prstGeom>
        </p:spPr>
        <p:txBody>
          <a:bodyPr vert="horz"/>
          <a:lstStyle>
            <a:lvl1pPr marL="0" indent="0" algn="ctr">
              <a:buNone/>
              <a:defRPr sz="1200"/>
            </a:lvl1pPr>
          </a:lstStyle>
          <a:p>
            <a:pPr lvl="0"/>
            <a:r>
              <a:rPr lang="en-US" noProof="0"/>
              <a:t>Click icon to add picture</a:t>
            </a:r>
          </a:p>
        </p:txBody>
      </p:sp>
      <p:sp>
        <p:nvSpPr>
          <p:cNvPr id="22" name="Picture Placeholder 11"/>
          <p:cNvSpPr>
            <a:spLocks noGrp="1"/>
          </p:cNvSpPr>
          <p:nvPr>
            <p:ph type="pic" sz="quarter" idx="52"/>
          </p:nvPr>
        </p:nvSpPr>
        <p:spPr>
          <a:xfrm>
            <a:off x="4637852" y="2539996"/>
            <a:ext cx="2658269" cy="1206505"/>
          </a:xfrm>
          <a:prstGeom prst="rect">
            <a:avLst/>
          </a:prstGeom>
        </p:spPr>
        <p:txBody>
          <a:bodyPr vert="horz"/>
          <a:lstStyle>
            <a:lvl1pPr marL="0" indent="0" algn="ctr">
              <a:buNone/>
              <a:defRPr sz="1200"/>
            </a:lvl1pPr>
          </a:lstStyle>
          <a:p>
            <a:pPr lvl="0"/>
            <a:r>
              <a:rPr lang="en-US" noProof="0"/>
              <a:t>Click icon to add picture</a:t>
            </a:r>
          </a:p>
        </p:txBody>
      </p:sp>
      <p:sp>
        <p:nvSpPr>
          <p:cNvPr id="23" name="Picture Placeholder 11"/>
          <p:cNvSpPr>
            <a:spLocks noGrp="1"/>
          </p:cNvSpPr>
          <p:nvPr>
            <p:ph type="pic" sz="quarter" idx="53"/>
          </p:nvPr>
        </p:nvSpPr>
        <p:spPr>
          <a:xfrm>
            <a:off x="4637852" y="3787034"/>
            <a:ext cx="2658269" cy="1206505"/>
          </a:xfrm>
          <a:prstGeom prst="rect">
            <a:avLst/>
          </a:prstGeom>
        </p:spPr>
        <p:txBody>
          <a:bodyPr vert="horz"/>
          <a:lstStyle>
            <a:lvl1pPr marL="0" indent="0" algn="ctr">
              <a:buNone/>
              <a:defRPr sz="1200"/>
            </a:lvl1pPr>
          </a:lstStyle>
          <a:p>
            <a:pPr lvl="0"/>
            <a:r>
              <a:rPr lang="en-US" noProof="0"/>
              <a:t>Click icon to add picture</a:t>
            </a:r>
          </a:p>
        </p:txBody>
      </p:sp>
      <p:sp>
        <p:nvSpPr>
          <p:cNvPr id="24" name="Picture Placeholder 11"/>
          <p:cNvSpPr>
            <a:spLocks noGrp="1"/>
          </p:cNvSpPr>
          <p:nvPr>
            <p:ph type="pic" sz="quarter" idx="54"/>
          </p:nvPr>
        </p:nvSpPr>
        <p:spPr>
          <a:xfrm>
            <a:off x="4637852" y="5031639"/>
            <a:ext cx="2658269" cy="1206505"/>
          </a:xfrm>
          <a:prstGeom prst="rect">
            <a:avLst/>
          </a:prstGeom>
        </p:spPr>
        <p:txBody>
          <a:bodyPr vert="horz"/>
          <a:lstStyle>
            <a:lvl1pPr marL="0" indent="0" algn="ctr">
              <a:buNone/>
              <a:defRPr sz="1200"/>
            </a:lvl1pPr>
          </a:lstStyle>
          <a:p>
            <a:pPr lvl="0"/>
            <a:r>
              <a:rPr lang="en-US" noProof="0"/>
              <a:t>Click icon to add picture</a:t>
            </a:r>
          </a:p>
        </p:txBody>
      </p:sp>
      <p:sp>
        <p:nvSpPr>
          <p:cNvPr id="26" name="Text Placeholder 29"/>
          <p:cNvSpPr>
            <a:spLocks noGrp="1"/>
          </p:cNvSpPr>
          <p:nvPr>
            <p:ph type="body" sz="quarter" idx="45" hasCustomPrompt="1"/>
          </p:nvPr>
        </p:nvSpPr>
        <p:spPr>
          <a:xfrm>
            <a:off x="7477299" y="1295400"/>
            <a:ext cx="4105101" cy="297882"/>
          </a:xfrm>
          <a:prstGeom prst="rect">
            <a:avLst/>
          </a:prstGeom>
        </p:spPr>
        <p:txBody>
          <a:bodyPr vert="horz"/>
          <a:lstStyle>
            <a:lvl1pPr marL="0" indent="0" algn="l">
              <a:lnSpc>
                <a:spcPts val="2000"/>
              </a:lnSpc>
              <a:buNone/>
              <a:defRPr sz="2000" b="0">
                <a:solidFill>
                  <a:schemeClr val="accent2">
                    <a:lumMod val="75000"/>
                  </a:schemeClr>
                </a:solidFill>
                <a:latin typeface="Franklin Gothic Book"/>
                <a:cs typeface="Franklin Gothic Book"/>
              </a:defRPr>
            </a:lvl1pPr>
          </a:lstStyle>
          <a:p>
            <a:pPr lvl="0"/>
            <a:r>
              <a:rPr lang="en-US"/>
              <a:t>Service</a:t>
            </a:r>
          </a:p>
        </p:txBody>
      </p:sp>
      <p:sp>
        <p:nvSpPr>
          <p:cNvPr id="28" name="Text Placeholder 33"/>
          <p:cNvSpPr>
            <a:spLocks noGrp="1"/>
          </p:cNvSpPr>
          <p:nvPr>
            <p:ph type="body" sz="quarter" idx="47" hasCustomPrompt="1"/>
          </p:nvPr>
        </p:nvSpPr>
        <p:spPr>
          <a:xfrm>
            <a:off x="7477299" y="1846993"/>
            <a:ext cx="4105101" cy="1591078"/>
          </a:xfrm>
          <a:prstGeom prst="rect">
            <a:avLst/>
          </a:prstGeom>
        </p:spPr>
        <p:txBody>
          <a:bodyPr vert="horz"/>
          <a:lstStyle>
            <a:lvl1pPr marL="0" indent="0" algn="l">
              <a:buNone/>
              <a:defRPr sz="2000" baseline="0">
                <a:solidFill>
                  <a:schemeClr val="accent4">
                    <a:lumMod val="75000"/>
                  </a:schemeClr>
                </a:solidFill>
                <a:latin typeface="Franklin Gothic Book"/>
                <a:cs typeface="Franklin Gothic Book"/>
              </a:defRPr>
            </a:lvl1pPr>
          </a:lstStyle>
          <a:p>
            <a:pPr lvl="0"/>
            <a:r>
              <a:rPr lang="en-US"/>
              <a:t>Description of service provided.</a:t>
            </a:r>
          </a:p>
        </p:txBody>
      </p:sp>
      <p:sp>
        <p:nvSpPr>
          <p:cNvPr id="29" name="Text Placeholder 29"/>
          <p:cNvSpPr>
            <a:spLocks noGrp="1"/>
          </p:cNvSpPr>
          <p:nvPr>
            <p:ph type="body" sz="quarter" idx="48" hasCustomPrompt="1"/>
          </p:nvPr>
        </p:nvSpPr>
        <p:spPr>
          <a:xfrm>
            <a:off x="7477299" y="3787033"/>
            <a:ext cx="4105101" cy="297882"/>
          </a:xfrm>
          <a:prstGeom prst="rect">
            <a:avLst/>
          </a:prstGeom>
        </p:spPr>
        <p:txBody>
          <a:bodyPr vert="horz"/>
          <a:lstStyle>
            <a:lvl1pPr marL="0" indent="0" algn="l">
              <a:lnSpc>
                <a:spcPts val="2000"/>
              </a:lnSpc>
              <a:buNone/>
              <a:defRPr sz="2000" b="0">
                <a:solidFill>
                  <a:schemeClr val="accent2">
                    <a:lumMod val="75000"/>
                  </a:schemeClr>
                </a:solidFill>
                <a:latin typeface="Franklin Gothic Book"/>
                <a:cs typeface="Franklin Gothic Book"/>
              </a:defRPr>
            </a:lvl1pPr>
          </a:lstStyle>
          <a:p>
            <a:pPr lvl="0"/>
            <a:r>
              <a:rPr lang="en-US"/>
              <a:t>Service</a:t>
            </a:r>
          </a:p>
        </p:txBody>
      </p:sp>
      <p:sp>
        <p:nvSpPr>
          <p:cNvPr id="31" name="Text Placeholder 33"/>
          <p:cNvSpPr>
            <a:spLocks noGrp="1"/>
          </p:cNvSpPr>
          <p:nvPr>
            <p:ph type="body" sz="quarter" idx="50" hasCustomPrompt="1"/>
          </p:nvPr>
        </p:nvSpPr>
        <p:spPr>
          <a:xfrm>
            <a:off x="7477299" y="4338626"/>
            <a:ext cx="4105101" cy="1899518"/>
          </a:xfrm>
          <a:prstGeom prst="rect">
            <a:avLst/>
          </a:prstGeom>
        </p:spPr>
        <p:txBody>
          <a:bodyPr vert="horz"/>
          <a:lstStyle>
            <a:lvl1pPr marL="0" indent="0" algn="l">
              <a:buNone/>
              <a:defRPr sz="2000" baseline="0">
                <a:solidFill>
                  <a:schemeClr val="accent4">
                    <a:lumMod val="75000"/>
                  </a:schemeClr>
                </a:solidFill>
                <a:latin typeface="Franklin Gothic Book"/>
                <a:cs typeface="Franklin Gothic Book"/>
              </a:defRPr>
            </a:lvl1pPr>
          </a:lstStyle>
          <a:p>
            <a:pPr lvl="0"/>
            <a:r>
              <a:rPr lang="en-US"/>
              <a:t>Description of service provided.</a:t>
            </a:r>
          </a:p>
        </p:txBody>
      </p:sp>
      <p:sp>
        <p:nvSpPr>
          <p:cNvPr id="2" name="TextBox 1"/>
          <p:cNvSpPr txBox="1"/>
          <p:nvPr userDrawn="1"/>
        </p:nvSpPr>
        <p:spPr>
          <a:xfrm>
            <a:off x="7477299" y="1616372"/>
            <a:ext cx="638316" cy="280077"/>
          </a:xfrm>
          <a:prstGeom prst="rect">
            <a:avLst/>
          </a:prstGeom>
          <a:noFill/>
        </p:spPr>
        <p:txBody>
          <a:bodyPr wrap="none" rtlCol="0">
            <a:spAutoFit/>
          </a:bodyPr>
          <a:lstStyle/>
          <a:p>
            <a:pPr>
              <a:lnSpc>
                <a:spcPts val="1360"/>
              </a:lnSpc>
            </a:pPr>
            <a:r>
              <a:rPr lang="en-US">
                <a:solidFill>
                  <a:schemeClr val="accent2">
                    <a:lumMod val="75000"/>
                  </a:schemeClr>
                </a:solidFill>
              </a:rPr>
              <a:t>(left)</a:t>
            </a:r>
          </a:p>
        </p:txBody>
      </p:sp>
      <p:sp>
        <p:nvSpPr>
          <p:cNvPr id="17" name="TextBox 16"/>
          <p:cNvSpPr txBox="1"/>
          <p:nvPr userDrawn="1"/>
        </p:nvSpPr>
        <p:spPr>
          <a:xfrm>
            <a:off x="7477299" y="4109499"/>
            <a:ext cx="756938" cy="280077"/>
          </a:xfrm>
          <a:prstGeom prst="rect">
            <a:avLst/>
          </a:prstGeom>
          <a:noFill/>
        </p:spPr>
        <p:txBody>
          <a:bodyPr wrap="none" rtlCol="0">
            <a:spAutoFit/>
          </a:bodyPr>
          <a:lstStyle/>
          <a:p>
            <a:pPr>
              <a:lnSpc>
                <a:spcPts val="1360"/>
              </a:lnSpc>
            </a:pPr>
            <a:r>
              <a:rPr lang="en-US">
                <a:solidFill>
                  <a:schemeClr val="accent2">
                    <a:lumMod val="75000"/>
                  </a:schemeClr>
                </a:solidFill>
              </a:rPr>
              <a:t>(right)</a:t>
            </a:r>
          </a:p>
        </p:txBody>
      </p:sp>
      <p:sp>
        <p:nvSpPr>
          <p:cNvPr id="3" name="Title 2"/>
          <p:cNvSpPr>
            <a:spLocks noGrp="1"/>
          </p:cNvSpPr>
          <p:nvPr>
            <p:ph type="title" hasCustomPrompt="1"/>
          </p:nvPr>
        </p:nvSpPr>
        <p:spPr/>
        <p:txBody>
          <a:bodyPr anchor="t" anchorCtr="0"/>
          <a:lstStyle/>
          <a:p>
            <a:r>
              <a:rPr lang="en-US"/>
              <a:t>Practice Area Title</a:t>
            </a:r>
          </a:p>
        </p:txBody>
      </p:sp>
      <p:sp>
        <p:nvSpPr>
          <p:cNvPr id="21" name="Text Placeholder 21"/>
          <p:cNvSpPr>
            <a:spLocks noGrp="1"/>
          </p:cNvSpPr>
          <p:nvPr>
            <p:ph type="body" sz="quarter" idx="55" hasCustomPrompt="1"/>
          </p:nvPr>
        </p:nvSpPr>
        <p:spPr>
          <a:xfrm>
            <a:off x="609601" y="6467088"/>
            <a:ext cx="10972800" cy="267450"/>
          </a:xfrm>
          <a:prstGeom prst="rect">
            <a:avLst/>
          </a:prstGeom>
        </p:spPr>
        <p:txBody>
          <a:bodyPr vert="horz">
            <a:normAutofit/>
          </a:bodyPr>
          <a:lstStyle>
            <a:lvl1pPr algn="r">
              <a:defRPr sz="900" baseline="0">
                <a:solidFill>
                  <a:schemeClr val="accent4">
                    <a:lumMod val="75000"/>
                  </a:schemeClr>
                </a:solidFill>
              </a:defRPr>
            </a:lvl1pPr>
          </a:lstStyle>
          <a:p>
            <a:pPr lvl="0"/>
            <a:r>
              <a:rPr lang="en-US"/>
              <a:t>Click to add image credit.</a:t>
            </a:r>
          </a:p>
        </p:txBody>
      </p:sp>
      <p:sp>
        <p:nvSpPr>
          <p:cNvPr id="16"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100786889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Practice Grid 2">
    <p:spTree>
      <p:nvGrpSpPr>
        <p:cNvPr id="1" name=""/>
        <p:cNvGrpSpPr/>
        <p:nvPr/>
      </p:nvGrpSpPr>
      <p:grpSpPr>
        <a:xfrm>
          <a:off x="0" y="0"/>
          <a:ext cx="0" cy="0"/>
          <a:chOff x="0" y="0"/>
          <a:chExt cx="0" cy="0"/>
        </a:xfrm>
      </p:grpSpPr>
      <p:sp>
        <p:nvSpPr>
          <p:cNvPr id="5" name="Picture Placeholder 11"/>
          <p:cNvSpPr>
            <a:spLocks noGrp="1"/>
          </p:cNvSpPr>
          <p:nvPr>
            <p:ph type="pic" sz="quarter" idx="44"/>
          </p:nvPr>
        </p:nvSpPr>
        <p:spPr>
          <a:xfrm>
            <a:off x="4004733" y="1295398"/>
            <a:ext cx="3298152" cy="4942745"/>
          </a:xfrm>
          <a:prstGeom prst="rect">
            <a:avLst/>
          </a:prstGeom>
        </p:spPr>
        <p:txBody>
          <a:bodyPr vert="horz"/>
          <a:lstStyle>
            <a:lvl1pPr marL="0" indent="0" algn="ctr">
              <a:buNone/>
              <a:defRPr sz="1200"/>
            </a:lvl1pPr>
          </a:lstStyle>
          <a:p>
            <a:pPr lvl="0"/>
            <a:r>
              <a:rPr lang="en-US" noProof="0"/>
              <a:t>Click icon to add picture</a:t>
            </a:r>
          </a:p>
        </p:txBody>
      </p:sp>
      <p:sp>
        <p:nvSpPr>
          <p:cNvPr id="20" name="Picture Placeholder 11"/>
          <p:cNvSpPr>
            <a:spLocks noGrp="1"/>
          </p:cNvSpPr>
          <p:nvPr>
            <p:ph type="pic" sz="quarter" idx="51"/>
          </p:nvPr>
        </p:nvSpPr>
        <p:spPr>
          <a:xfrm>
            <a:off x="609600" y="1295400"/>
            <a:ext cx="3344333" cy="4942742"/>
          </a:xfrm>
          <a:prstGeom prst="rect">
            <a:avLst/>
          </a:prstGeom>
        </p:spPr>
        <p:txBody>
          <a:bodyPr vert="horz"/>
          <a:lstStyle>
            <a:lvl1pPr marL="0" indent="0" algn="ctr">
              <a:buNone/>
              <a:defRPr sz="1200"/>
            </a:lvl1pPr>
          </a:lstStyle>
          <a:p>
            <a:pPr lvl="0"/>
            <a:r>
              <a:rPr lang="en-US" noProof="0"/>
              <a:t>Click icon to add picture</a:t>
            </a:r>
          </a:p>
        </p:txBody>
      </p:sp>
      <p:sp>
        <p:nvSpPr>
          <p:cNvPr id="12" name="Text Placeholder 21"/>
          <p:cNvSpPr>
            <a:spLocks noGrp="1"/>
          </p:cNvSpPr>
          <p:nvPr>
            <p:ph type="body" sz="quarter" idx="55" hasCustomPrompt="1"/>
          </p:nvPr>
        </p:nvSpPr>
        <p:spPr>
          <a:xfrm>
            <a:off x="609601" y="6467088"/>
            <a:ext cx="10972800" cy="267450"/>
          </a:xfrm>
          <a:prstGeom prst="rect">
            <a:avLst/>
          </a:prstGeom>
        </p:spPr>
        <p:txBody>
          <a:bodyPr vert="horz">
            <a:normAutofit/>
          </a:bodyPr>
          <a:lstStyle>
            <a:lvl1pPr algn="r">
              <a:defRPr sz="900" baseline="0">
                <a:solidFill>
                  <a:schemeClr val="accent4">
                    <a:lumMod val="75000"/>
                  </a:schemeClr>
                </a:solidFill>
              </a:defRPr>
            </a:lvl1pPr>
          </a:lstStyle>
          <a:p>
            <a:pPr lvl="0"/>
            <a:r>
              <a:rPr lang="en-US"/>
              <a:t>Click to add image credit.</a:t>
            </a:r>
          </a:p>
        </p:txBody>
      </p:sp>
      <p:sp>
        <p:nvSpPr>
          <p:cNvPr id="2" name="Title 1"/>
          <p:cNvSpPr>
            <a:spLocks noGrp="1"/>
          </p:cNvSpPr>
          <p:nvPr>
            <p:ph type="title" hasCustomPrompt="1"/>
          </p:nvPr>
        </p:nvSpPr>
        <p:spPr/>
        <p:txBody>
          <a:bodyPr anchor="t" anchorCtr="0"/>
          <a:lstStyle/>
          <a:p>
            <a:r>
              <a:rPr lang="en-US"/>
              <a:t>Practice Area Title</a:t>
            </a:r>
          </a:p>
        </p:txBody>
      </p:sp>
      <p:sp>
        <p:nvSpPr>
          <p:cNvPr id="14" name="Subtitle 2"/>
          <p:cNvSpPr>
            <a:spLocks noGrp="1"/>
          </p:cNvSpPr>
          <p:nvPr>
            <p:ph type="subTitle" idx="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Click to edit Master subtitle style</a:t>
            </a:r>
          </a:p>
        </p:txBody>
      </p:sp>
      <p:sp>
        <p:nvSpPr>
          <p:cNvPr id="21" name="Text Placeholder 29"/>
          <p:cNvSpPr>
            <a:spLocks noGrp="1"/>
          </p:cNvSpPr>
          <p:nvPr>
            <p:ph type="body" sz="quarter" idx="45" hasCustomPrompt="1"/>
          </p:nvPr>
        </p:nvSpPr>
        <p:spPr>
          <a:xfrm>
            <a:off x="7477299" y="1295400"/>
            <a:ext cx="4105101" cy="669934"/>
          </a:xfrm>
          <a:prstGeom prst="rect">
            <a:avLst/>
          </a:prstGeom>
        </p:spPr>
        <p:txBody>
          <a:bodyPr vert="horz"/>
          <a:lstStyle>
            <a:lvl1pPr marL="0" indent="0" algn="l">
              <a:lnSpc>
                <a:spcPts val="2000"/>
              </a:lnSpc>
              <a:buNone/>
              <a:defRPr sz="2000" b="0">
                <a:solidFill>
                  <a:schemeClr val="accent2">
                    <a:lumMod val="75000"/>
                  </a:schemeClr>
                </a:solidFill>
                <a:latin typeface="Franklin Gothic Book"/>
                <a:cs typeface="Franklin Gothic Book"/>
              </a:defRPr>
            </a:lvl1pPr>
          </a:lstStyle>
          <a:p>
            <a:pPr lvl="0"/>
            <a:r>
              <a:rPr lang="en-US"/>
              <a:t>Service</a:t>
            </a:r>
          </a:p>
        </p:txBody>
      </p:sp>
      <p:sp>
        <p:nvSpPr>
          <p:cNvPr id="22" name="Text Placeholder 33"/>
          <p:cNvSpPr>
            <a:spLocks noGrp="1"/>
          </p:cNvSpPr>
          <p:nvPr>
            <p:ph type="body" sz="quarter" idx="47" hasCustomPrompt="1"/>
          </p:nvPr>
        </p:nvSpPr>
        <p:spPr>
          <a:xfrm>
            <a:off x="7477299" y="2195955"/>
            <a:ext cx="4105101" cy="1591078"/>
          </a:xfrm>
          <a:prstGeom prst="rect">
            <a:avLst/>
          </a:prstGeom>
        </p:spPr>
        <p:txBody>
          <a:bodyPr vert="horz"/>
          <a:lstStyle>
            <a:lvl1pPr marL="0" indent="0" algn="l">
              <a:buNone/>
              <a:defRPr sz="2000" baseline="0">
                <a:solidFill>
                  <a:schemeClr val="accent4">
                    <a:lumMod val="75000"/>
                  </a:schemeClr>
                </a:solidFill>
                <a:latin typeface="Franklin Gothic Book"/>
                <a:cs typeface="Franklin Gothic Book"/>
              </a:defRPr>
            </a:lvl1pPr>
          </a:lstStyle>
          <a:p>
            <a:pPr lvl="0"/>
            <a:r>
              <a:rPr lang="en-US"/>
              <a:t>Description of service provided.</a:t>
            </a:r>
          </a:p>
        </p:txBody>
      </p:sp>
      <p:sp>
        <p:nvSpPr>
          <p:cNvPr id="23" name="Text Placeholder 29"/>
          <p:cNvSpPr>
            <a:spLocks noGrp="1"/>
          </p:cNvSpPr>
          <p:nvPr>
            <p:ph type="body" sz="quarter" idx="48" hasCustomPrompt="1"/>
          </p:nvPr>
        </p:nvSpPr>
        <p:spPr>
          <a:xfrm>
            <a:off x="7477299" y="3787033"/>
            <a:ext cx="4105101" cy="637107"/>
          </a:xfrm>
          <a:prstGeom prst="rect">
            <a:avLst/>
          </a:prstGeom>
        </p:spPr>
        <p:txBody>
          <a:bodyPr vert="horz"/>
          <a:lstStyle>
            <a:lvl1pPr marL="0" indent="0" algn="l">
              <a:lnSpc>
                <a:spcPts val="2000"/>
              </a:lnSpc>
              <a:buNone/>
              <a:defRPr sz="2000" b="0">
                <a:solidFill>
                  <a:schemeClr val="accent2">
                    <a:lumMod val="75000"/>
                  </a:schemeClr>
                </a:solidFill>
                <a:latin typeface="Franklin Gothic Book"/>
                <a:cs typeface="Franklin Gothic Book"/>
              </a:defRPr>
            </a:lvl1pPr>
          </a:lstStyle>
          <a:p>
            <a:pPr lvl="0"/>
            <a:r>
              <a:rPr lang="en-US"/>
              <a:t>Service</a:t>
            </a:r>
          </a:p>
        </p:txBody>
      </p:sp>
      <p:sp>
        <p:nvSpPr>
          <p:cNvPr id="24" name="Text Placeholder 33"/>
          <p:cNvSpPr>
            <a:spLocks noGrp="1"/>
          </p:cNvSpPr>
          <p:nvPr>
            <p:ph type="body" sz="quarter" idx="50" hasCustomPrompt="1"/>
          </p:nvPr>
        </p:nvSpPr>
        <p:spPr>
          <a:xfrm>
            <a:off x="7477299" y="4653267"/>
            <a:ext cx="4105101" cy="1594088"/>
          </a:xfrm>
          <a:prstGeom prst="rect">
            <a:avLst/>
          </a:prstGeom>
        </p:spPr>
        <p:txBody>
          <a:bodyPr vert="horz"/>
          <a:lstStyle>
            <a:lvl1pPr marL="0" indent="0" algn="l">
              <a:buNone/>
              <a:defRPr sz="2000" baseline="0">
                <a:solidFill>
                  <a:schemeClr val="accent4">
                    <a:lumMod val="75000"/>
                  </a:schemeClr>
                </a:solidFill>
                <a:latin typeface="Franklin Gothic Book"/>
                <a:cs typeface="Franklin Gothic Book"/>
              </a:defRPr>
            </a:lvl1pPr>
          </a:lstStyle>
          <a:p>
            <a:pPr lvl="0"/>
            <a:r>
              <a:rPr lang="en-US"/>
              <a:t>Description of service provided.</a:t>
            </a:r>
          </a:p>
        </p:txBody>
      </p:sp>
      <p:sp>
        <p:nvSpPr>
          <p:cNvPr id="25" name="TextBox 24"/>
          <p:cNvSpPr txBox="1"/>
          <p:nvPr userDrawn="1"/>
        </p:nvSpPr>
        <p:spPr>
          <a:xfrm>
            <a:off x="7477299" y="1965334"/>
            <a:ext cx="638316" cy="280077"/>
          </a:xfrm>
          <a:prstGeom prst="rect">
            <a:avLst/>
          </a:prstGeom>
          <a:noFill/>
        </p:spPr>
        <p:txBody>
          <a:bodyPr wrap="none" rtlCol="0">
            <a:spAutoFit/>
          </a:bodyPr>
          <a:lstStyle/>
          <a:p>
            <a:pPr>
              <a:lnSpc>
                <a:spcPts val="1360"/>
              </a:lnSpc>
            </a:pPr>
            <a:r>
              <a:rPr lang="en-US">
                <a:solidFill>
                  <a:schemeClr val="accent2">
                    <a:lumMod val="75000"/>
                  </a:schemeClr>
                </a:solidFill>
              </a:rPr>
              <a:t>(left)</a:t>
            </a:r>
          </a:p>
        </p:txBody>
      </p:sp>
      <p:sp>
        <p:nvSpPr>
          <p:cNvPr id="26" name="TextBox 25"/>
          <p:cNvSpPr txBox="1"/>
          <p:nvPr userDrawn="1"/>
        </p:nvSpPr>
        <p:spPr>
          <a:xfrm>
            <a:off x="7477299" y="4424140"/>
            <a:ext cx="756938" cy="280077"/>
          </a:xfrm>
          <a:prstGeom prst="rect">
            <a:avLst/>
          </a:prstGeom>
          <a:noFill/>
        </p:spPr>
        <p:txBody>
          <a:bodyPr wrap="none" rtlCol="0">
            <a:spAutoFit/>
          </a:bodyPr>
          <a:lstStyle/>
          <a:p>
            <a:pPr>
              <a:lnSpc>
                <a:spcPts val="1360"/>
              </a:lnSpc>
            </a:pPr>
            <a:r>
              <a:rPr lang="en-US">
                <a:solidFill>
                  <a:schemeClr val="accent2">
                    <a:lumMod val="75000"/>
                  </a:schemeClr>
                </a:solidFill>
              </a:rPr>
              <a:t>(right)</a:t>
            </a:r>
          </a:p>
        </p:txBody>
      </p:sp>
      <p:sp>
        <p:nvSpPr>
          <p:cNvPr id="15"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95348508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Practice Grid 3">
    <p:spTree>
      <p:nvGrpSpPr>
        <p:cNvPr id="1" name=""/>
        <p:cNvGrpSpPr/>
        <p:nvPr/>
      </p:nvGrpSpPr>
      <p:grpSpPr>
        <a:xfrm>
          <a:off x="0" y="0"/>
          <a:ext cx="0" cy="0"/>
          <a:chOff x="0" y="0"/>
          <a:chExt cx="0" cy="0"/>
        </a:xfrm>
      </p:grpSpPr>
      <p:sp>
        <p:nvSpPr>
          <p:cNvPr id="19" name="Picture Placeholder 11"/>
          <p:cNvSpPr>
            <a:spLocks noGrp="1"/>
          </p:cNvSpPr>
          <p:nvPr>
            <p:ph type="pic" sz="quarter" idx="41"/>
          </p:nvPr>
        </p:nvSpPr>
        <p:spPr>
          <a:xfrm>
            <a:off x="2260600" y="1295400"/>
            <a:ext cx="5042285" cy="2157730"/>
          </a:xfrm>
          <a:prstGeom prst="rect">
            <a:avLst/>
          </a:prstGeom>
        </p:spPr>
        <p:txBody>
          <a:bodyPr vert="horz"/>
          <a:lstStyle>
            <a:lvl1pPr marL="0" indent="0" algn="ctr">
              <a:buNone/>
              <a:defRPr sz="1200"/>
            </a:lvl1pPr>
          </a:lstStyle>
          <a:p>
            <a:pPr lvl="0"/>
            <a:r>
              <a:rPr lang="en-US" noProof="0"/>
              <a:t>Click icon to add picture</a:t>
            </a:r>
          </a:p>
        </p:txBody>
      </p:sp>
      <p:sp>
        <p:nvSpPr>
          <p:cNvPr id="21" name="Picture Placeholder 11"/>
          <p:cNvSpPr>
            <a:spLocks noGrp="1"/>
          </p:cNvSpPr>
          <p:nvPr>
            <p:ph type="pic" sz="quarter" idx="43"/>
          </p:nvPr>
        </p:nvSpPr>
        <p:spPr>
          <a:xfrm>
            <a:off x="2260601" y="3489575"/>
            <a:ext cx="1888184" cy="2748569"/>
          </a:xfrm>
          <a:prstGeom prst="rect">
            <a:avLst/>
          </a:prstGeom>
        </p:spPr>
        <p:txBody>
          <a:bodyPr vert="horz"/>
          <a:lstStyle>
            <a:lvl1pPr marL="0" indent="0" algn="ctr">
              <a:buNone/>
              <a:defRPr sz="1200"/>
            </a:lvl1pPr>
          </a:lstStyle>
          <a:p>
            <a:pPr lvl="0"/>
            <a:r>
              <a:rPr lang="en-US" noProof="0"/>
              <a:t>Click icon to add picture</a:t>
            </a:r>
          </a:p>
        </p:txBody>
      </p:sp>
      <p:sp>
        <p:nvSpPr>
          <p:cNvPr id="22" name="Picture Placeholder 11"/>
          <p:cNvSpPr>
            <a:spLocks noGrp="1"/>
          </p:cNvSpPr>
          <p:nvPr>
            <p:ph type="pic" sz="quarter" idx="44"/>
          </p:nvPr>
        </p:nvSpPr>
        <p:spPr>
          <a:xfrm>
            <a:off x="4199467" y="3490005"/>
            <a:ext cx="3103419" cy="2748138"/>
          </a:xfrm>
          <a:prstGeom prst="rect">
            <a:avLst/>
          </a:prstGeom>
        </p:spPr>
        <p:txBody>
          <a:bodyPr vert="horz"/>
          <a:lstStyle>
            <a:lvl1pPr marL="0" indent="0" algn="ctr">
              <a:buNone/>
              <a:defRPr sz="1200"/>
            </a:lvl1pPr>
          </a:lstStyle>
          <a:p>
            <a:pPr lvl="0"/>
            <a:r>
              <a:rPr lang="en-US" noProof="0"/>
              <a:t>Click icon to add picture</a:t>
            </a:r>
          </a:p>
        </p:txBody>
      </p:sp>
      <p:sp>
        <p:nvSpPr>
          <p:cNvPr id="30" name="Picture Placeholder 11"/>
          <p:cNvSpPr>
            <a:spLocks noGrp="1"/>
          </p:cNvSpPr>
          <p:nvPr>
            <p:ph type="pic" sz="quarter" idx="52"/>
          </p:nvPr>
        </p:nvSpPr>
        <p:spPr>
          <a:xfrm>
            <a:off x="609601" y="1295401"/>
            <a:ext cx="1603828" cy="680063"/>
          </a:xfrm>
          <a:prstGeom prst="rect">
            <a:avLst/>
          </a:prstGeom>
        </p:spPr>
        <p:txBody>
          <a:bodyPr vert="horz"/>
          <a:lstStyle>
            <a:lvl1pPr marL="0" indent="0" algn="ctr">
              <a:buNone/>
              <a:defRPr sz="1200"/>
            </a:lvl1pPr>
          </a:lstStyle>
          <a:p>
            <a:pPr lvl="0"/>
            <a:r>
              <a:rPr lang="en-US" noProof="0"/>
              <a:t>Click icon to add picture</a:t>
            </a:r>
          </a:p>
        </p:txBody>
      </p:sp>
      <p:sp>
        <p:nvSpPr>
          <p:cNvPr id="20" name="Text Placeholder 21"/>
          <p:cNvSpPr>
            <a:spLocks noGrp="1"/>
          </p:cNvSpPr>
          <p:nvPr>
            <p:ph type="body" sz="quarter" idx="55" hasCustomPrompt="1"/>
          </p:nvPr>
        </p:nvSpPr>
        <p:spPr>
          <a:xfrm>
            <a:off x="609601" y="6467088"/>
            <a:ext cx="10972800"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16" name="Text Placeholder 29"/>
          <p:cNvSpPr>
            <a:spLocks noGrp="1"/>
          </p:cNvSpPr>
          <p:nvPr>
            <p:ph type="body" sz="quarter" idx="45" hasCustomPrompt="1"/>
          </p:nvPr>
        </p:nvSpPr>
        <p:spPr>
          <a:xfrm>
            <a:off x="7477299" y="1295400"/>
            <a:ext cx="4105101" cy="297882"/>
          </a:xfrm>
          <a:prstGeom prst="rect">
            <a:avLst/>
          </a:prstGeom>
        </p:spPr>
        <p:txBody>
          <a:bodyPr vert="horz"/>
          <a:lstStyle>
            <a:lvl1pPr marL="0" indent="0" algn="l">
              <a:lnSpc>
                <a:spcPts val="2000"/>
              </a:lnSpc>
              <a:buNone/>
              <a:defRPr sz="2000" b="0">
                <a:solidFill>
                  <a:schemeClr val="accent2">
                    <a:lumMod val="75000"/>
                  </a:schemeClr>
                </a:solidFill>
                <a:latin typeface="Franklin Gothic Book"/>
                <a:cs typeface="Franklin Gothic Book"/>
              </a:defRPr>
            </a:lvl1pPr>
          </a:lstStyle>
          <a:p>
            <a:pPr lvl="0"/>
            <a:r>
              <a:rPr lang="en-US"/>
              <a:t>Service</a:t>
            </a:r>
          </a:p>
        </p:txBody>
      </p:sp>
      <p:sp>
        <p:nvSpPr>
          <p:cNvPr id="17" name="Text Placeholder 33"/>
          <p:cNvSpPr>
            <a:spLocks noGrp="1"/>
          </p:cNvSpPr>
          <p:nvPr>
            <p:ph type="body" sz="quarter" idx="47" hasCustomPrompt="1"/>
          </p:nvPr>
        </p:nvSpPr>
        <p:spPr>
          <a:xfrm>
            <a:off x="7477299" y="1846993"/>
            <a:ext cx="4105101" cy="1591078"/>
          </a:xfrm>
          <a:prstGeom prst="rect">
            <a:avLst/>
          </a:prstGeom>
        </p:spPr>
        <p:txBody>
          <a:bodyPr vert="horz"/>
          <a:lstStyle>
            <a:lvl1pPr marL="0" indent="0" algn="l">
              <a:buNone/>
              <a:defRPr sz="2000" baseline="0">
                <a:solidFill>
                  <a:schemeClr val="accent4">
                    <a:lumMod val="75000"/>
                  </a:schemeClr>
                </a:solidFill>
                <a:latin typeface="Franklin Gothic Book"/>
                <a:cs typeface="Franklin Gothic Book"/>
              </a:defRPr>
            </a:lvl1pPr>
          </a:lstStyle>
          <a:p>
            <a:pPr lvl="0"/>
            <a:r>
              <a:rPr lang="en-US"/>
              <a:t>Description of service provided.</a:t>
            </a:r>
          </a:p>
        </p:txBody>
      </p:sp>
      <p:sp>
        <p:nvSpPr>
          <p:cNvPr id="18" name="Text Placeholder 29"/>
          <p:cNvSpPr>
            <a:spLocks noGrp="1"/>
          </p:cNvSpPr>
          <p:nvPr>
            <p:ph type="body" sz="quarter" idx="48" hasCustomPrompt="1"/>
          </p:nvPr>
        </p:nvSpPr>
        <p:spPr>
          <a:xfrm>
            <a:off x="7477299" y="3492489"/>
            <a:ext cx="4105101" cy="297882"/>
          </a:xfrm>
          <a:prstGeom prst="rect">
            <a:avLst/>
          </a:prstGeom>
        </p:spPr>
        <p:txBody>
          <a:bodyPr vert="horz"/>
          <a:lstStyle>
            <a:lvl1pPr marL="0" indent="0" algn="l">
              <a:lnSpc>
                <a:spcPts val="2000"/>
              </a:lnSpc>
              <a:buNone/>
              <a:defRPr sz="2000" b="0">
                <a:solidFill>
                  <a:schemeClr val="accent2">
                    <a:lumMod val="75000"/>
                  </a:schemeClr>
                </a:solidFill>
                <a:latin typeface="Franklin Gothic Book"/>
                <a:cs typeface="Franklin Gothic Book"/>
              </a:defRPr>
            </a:lvl1pPr>
          </a:lstStyle>
          <a:p>
            <a:pPr lvl="0"/>
            <a:r>
              <a:rPr lang="en-US"/>
              <a:t>Service</a:t>
            </a:r>
          </a:p>
        </p:txBody>
      </p:sp>
      <p:sp>
        <p:nvSpPr>
          <p:cNvPr id="25" name="Text Placeholder 33"/>
          <p:cNvSpPr>
            <a:spLocks noGrp="1"/>
          </p:cNvSpPr>
          <p:nvPr>
            <p:ph type="body" sz="quarter" idx="50" hasCustomPrompt="1"/>
          </p:nvPr>
        </p:nvSpPr>
        <p:spPr>
          <a:xfrm>
            <a:off x="7477299" y="4044082"/>
            <a:ext cx="4105101" cy="2204318"/>
          </a:xfrm>
          <a:prstGeom prst="rect">
            <a:avLst/>
          </a:prstGeom>
        </p:spPr>
        <p:txBody>
          <a:bodyPr vert="horz"/>
          <a:lstStyle>
            <a:lvl1pPr marL="0" indent="0" algn="l">
              <a:buNone/>
              <a:defRPr sz="2000" baseline="0">
                <a:solidFill>
                  <a:schemeClr val="accent4">
                    <a:lumMod val="75000"/>
                  </a:schemeClr>
                </a:solidFill>
                <a:latin typeface="Franklin Gothic Book"/>
                <a:cs typeface="Franklin Gothic Book"/>
              </a:defRPr>
            </a:lvl1pPr>
          </a:lstStyle>
          <a:p>
            <a:pPr lvl="0"/>
            <a:r>
              <a:rPr lang="en-US"/>
              <a:t>Description of service provided.</a:t>
            </a:r>
          </a:p>
        </p:txBody>
      </p:sp>
      <p:sp>
        <p:nvSpPr>
          <p:cNvPr id="26" name="TextBox 25"/>
          <p:cNvSpPr txBox="1"/>
          <p:nvPr userDrawn="1"/>
        </p:nvSpPr>
        <p:spPr>
          <a:xfrm>
            <a:off x="7477299" y="1616372"/>
            <a:ext cx="630044" cy="280077"/>
          </a:xfrm>
          <a:prstGeom prst="rect">
            <a:avLst/>
          </a:prstGeom>
          <a:noFill/>
        </p:spPr>
        <p:txBody>
          <a:bodyPr wrap="none" rtlCol="0">
            <a:spAutoFit/>
          </a:bodyPr>
          <a:lstStyle/>
          <a:p>
            <a:pPr>
              <a:lnSpc>
                <a:spcPts val="1360"/>
              </a:lnSpc>
            </a:pPr>
            <a:r>
              <a:rPr lang="en-US">
                <a:solidFill>
                  <a:schemeClr val="accent2">
                    <a:lumMod val="75000"/>
                  </a:schemeClr>
                </a:solidFill>
              </a:rPr>
              <a:t>(top)</a:t>
            </a:r>
          </a:p>
        </p:txBody>
      </p:sp>
      <p:sp>
        <p:nvSpPr>
          <p:cNvPr id="29" name="TextBox 28"/>
          <p:cNvSpPr txBox="1"/>
          <p:nvPr userDrawn="1"/>
        </p:nvSpPr>
        <p:spPr>
          <a:xfrm>
            <a:off x="7477299" y="3814955"/>
            <a:ext cx="1006558" cy="280077"/>
          </a:xfrm>
          <a:prstGeom prst="rect">
            <a:avLst/>
          </a:prstGeom>
          <a:noFill/>
        </p:spPr>
        <p:txBody>
          <a:bodyPr wrap="none" rtlCol="0">
            <a:spAutoFit/>
          </a:bodyPr>
          <a:lstStyle/>
          <a:p>
            <a:pPr>
              <a:lnSpc>
                <a:spcPts val="1360"/>
              </a:lnSpc>
            </a:pPr>
            <a:r>
              <a:rPr lang="en-US">
                <a:solidFill>
                  <a:schemeClr val="accent2">
                    <a:lumMod val="75000"/>
                  </a:schemeClr>
                </a:solidFill>
              </a:rPr>
              <a:t>(bottom)</a:t>
            </a:r>
          </a:p>
        </p:txBody>
      </p:sp>
      <p:sp>
        <p:nvSpPr>
          <p:cNvPr id="31" name="Title 1"/>
          <p:cNvSpPr>
            <a:spLocks noGrp="1"/>
          </p:cNvSpPr>
          <p:nvPr>
            <p:ph type="title" hasCustomPrompt="1"/>
          </p:nvPr>
        </p:nvSpPr>
        <p:spPr>
          <a:xfrm>
            <a:off x="609600" y="183928"/>
            <a:ext cx="10972800" cy="569005"/>
          </a:xfrm>
        </p:spPr>
        <p:txBody>
          <a:bodyPr anchor="t" anchorCtr="0"/>
          <a:lstStyle/>
          <a:p>
            <a:r>
              <a:rPr lang="en-US"/>
              <a:t>Practice Area Title</a:t>
            </a:r>
          </a:p>
        </p:txBody>
      </p:sp>
      <p:sp>
        <p:nvSpPr>
          <p:cNvPr id="32" name="Subtitle 2"/>
          <p:cNvSpPr>
            <a:spLocks noGrp="1"/>
          </p:cNvSpPr>
          <p:nvPr>
            <p:ph type="subTitle" idx="1" hasCustomPrompt="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Location</a:t>
            </a:r>
          </a:p>
        </p:txBody>
      </p:sp>
      <p:sp>
        <p:nvSpPr>
          <p:cNvPr id="23"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330411990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ractice Grid 4">
    <p:spTree>
      <p:nvGrpSpPr>
        <p:cNvPr id="1" name=""/>
        <p:cNvGrpSpPr/>
        <p:nvPr/>
      </p:nvGrpSpPr>
      <p:grpSpPr>
        <a:xfrm>
          <a:off x="0" y="0"/>
          <a:ext cx="0" cy="0"/>
          <a:chOff x="0" y="0"/>
          <a:chExt cx="0" cy="0"/>
        </a:xfrm>
      </p:grpSpPr>
      <p:sp>
        <p:nvSpPr>
          <p:cNvPr id="5" name="Picture Placeholder 11"/>
          <p:cNvSpPr>
            <a:spLocks noGrp="1"/>
          </p:cNvSpPr>
          <p:nvPr>
            <p:ph type="pic" sz="quarter" idx="44"/>
          </p:nvPr>
        </p:nvSpPr>
        <p:spPr>
          <a:xfrm>
            <a:off x="609600" y="1295398"/>
            <a:ext cx="6693285" cy="4942745"/>
          </a:xfrm>
          <a:prstGeom prst="rect">
            <a:avLst/>
          </a:prstGeom>
        </p:spPr>
        <p:txBody>
          <a:bodyPr vert="horz"/>
          <a:lstStyle>
            <a:lvl1pPr marL="0" indent="0" algn="ctr">
              <a:buNone/>
              <a:defRPr sz="1200"/>
            </a:lvl1pPr>
          </a:lstStyle>
          <a:p>
            <a:pPr lvl="0"/>
            <a:r>
              <a:rPr lang="en-US" noProof="0"/>
              <a:t>Click icon to add picture</a:t>
            </a:r>
          </a:p>
        </p:txBody>
      </p:sp>
      <p:sp>
        <p:nvSpPr>
          <p:cNvPr id="10" name="Text Placeholder 21"/>
          <p:cNvSpPr>
            <a:spLocks noGrp="1"/>
          </p:cNvSpPr>
          <p:nvPr>
            <p:ph type="body" sz="quarter" idx="55" hasCustomPrompt="1"/>
          </p:nvPr>
        </p:nvSpPr>
        <p:spPr>
          <a:xfrm>
            <a:off x="609601" y="6467088"/>
            <a:ext cx="10972800"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12" name="Subtitle 2"/>
          <p:cNvSpPr>
            <a:spLocks noGrp="1"/>
          </p:cNvSpPr>
          <p:nvPr>
            <p:ph type="subTitle" idx="1" hasCustomPrompt="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Location</a:t>
            </a:r>
          </a:p>
        </p:txBody>
      </p:sp>
      <p:sp>
        <p:nvSpPr>
          <p:cNvPr id="11" name="Text Placeholder 5"/>
          <p:cNvSpPr>
            <a:spLocks noGrp="1"/>
          </p:cNvSpPr>
          <p:nvPr>
            <p:ph type="body" sz="quarter" idx="54" hasCustomPrompt="1"/>
          </p:nvPr>
        </p:nvSpPr>
        <p:spPr>
          <a:xfrm>
            <a:off x="7485766" y="1295399"/>
            <a:ext cx="4096636" cy="754744"/>
          </a:xfrm>
          <a:prstGeom prst="rect">
            <a:avLst/>
          </a:prstGeom>
        </p:spPr>
        <p:txBody>
          <a:bodyPr vert="horz"/>
          <a:lstStyle>
            <a:lvl1pPr algn="l">
              <a:defRPr sz="2000" b="0" baseline="0">
                <a:solidFill>
                  <a:schemeClr val="accent2">
                    <a:lumMod val="75000"/>
                  </a:schemeClr>
                </a:solidFill>
              </a:defRPr>
            </a:lvl1pPr>
          </a:lstStyle>
          <a:p>
            <a:pPr lvl="0"/>
            <a:r>
              <a:rPr lang="en-US"/>
              <a:t>Practice Description</a:t>
            </a:r>
          </a:p>
        </p:txBody>
      </p:sp>
      <p:sp>
        <p:nvSpPr>
          <p:cNvPr id="13" name="Text Placeholder 33"/>
          <p:cNvSpPr>
            <a:spLocks noGrp="1"/>
          </p:cNvSpPr>
          <p:nvPr>
            <p:ph type="body" sz="quarter" idx="56" hasCustomPrompt="1"/>
          </p:nvPr>
        </p:nvSpPr>
        <p:spPr>
          <a:xfrm>
            <a:off x="7485766" y="2050143"/>
            <a:ext cx="4096636" cy="4187998"/>
          </a:xfrm>
          <a:prstGeom prst="rect">
            <a:avLst/>
          </a:prstGeom>
        </p:spPr>
        <p:txBody>
          <a:bodyPr vert="horz"/>
          <a:lstStyle>
            <a:lvl1pPr marL="0" indent="0" algn="l">
              <a:buNone/>
              <a:defRPr sz="2000" baseline="0">
                <a:solidFill>
                  <a:schemeClr val="accent4">
                    <a:lumMod val="75000"/>
                  </a:schemeClr>
                </a:solidFill>
                <a:latin typeface="Franklin Gothic Book"/>
                <a:cs typeface="Franklin Gothic Book"/>
              </a:defRPr>
            </a:lvl1pPr>
          </a:lstStyle>
          <a:p>
            <a:pPr lvl="0"/>
            <a:r>
              <a:rPr lang="en-US"/>
              <a:t>Description of service provided.</a:t>
            </a:r>
          </a:p>
        </p:txBody>
      </p:sp>
      <p:sp>
        <p:nvSpPr>
          <p:cNvPr id="16" name="Title 1"/>
          <p:cNvSpPr>
            <a:spLocks noGrp="1"/>
          </p:cNvSpPr>
          <p:nvPr>
            <p:ph type="title" hasCustomPrompt="1"/>
          </p:nvPr>
        </p:nvSpPr>
        <p:spPr>
          <a:xfrm>
            <a:off x="609600" y="183928"/>
            <a:ext cx="10972800" cy="569005"/>
          </a:xfrm>
        </p:spPr>
        <p:txBody>
          <a:bodyPr anchor="t" anchorCtr="0"/>
          <a:lstStyle/>
          <a:p>
            <a:r>
              <a:rPr lang="en-US"/>
              <a:t>Practice Area Title</a:t>
            </a:r>
          </a:p>
        </p:txBody>
      </p:sp>
      <p:sp>
        <p:nvSpPr>
          <p:cNvPr id="9"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94581426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ractice Grid 5">
    <p:spTree>
      <p:nvGrpSpPr>
        <p:cNvPr id="1" name=""/>
        <p:cNvGrpSpPr/>
        <p:nvPr/>
      </p:nvGrpSpPr>
      <p:grpSpPr>
        <a:xfrm>
          <a:off x="0" y="0"/>
          <a:ext cx="0" cy="0"/>
          <a:chOff x="0" y="0"/>
          <a:chExt cx="0" cy="0"/>
        </a:xfrm>
      </p:grpSpPr>
      <p:sp>
        <p:nvSpPr>
          <p:cNvPr id="4" name="Picture Placeholder 11"/>
          <p:cNvSpPr>
            <a:spLocks noGrp="1"/>
          </p:cNvSpPr>
          <p:nvPr>
            <p:ph type="pic" sz="quarter" idx="37"/>
          </p:nvPr>
        </p:nvSpPr>
        <p:spPr>
          <a:xfrm>
            <a:off x="609601" y="1295402"/>
            <a:ext cx="1596847" cy="2437455"/>
          </a:xfrm>
          <a:prstGeom prst="rect">
            <a:avLst/>
          </a:prstGeom>
        </p:spPr>
        <p:txBody>
          <a:bodyPr vert="horz"/>
          <a:lstStyle>
            <a:lvl1pPr marL="0" indent="0" algn="ctr">
              <a:buNone/>
              <a:defRPr sz="1200"/>
            </a:lvl1pPr>
          </a:lstStyle>
          <a:p>
            <a:pPr lvl="0"/>
            <a:r>
              <a:rPr lang="en-US" noProof="0"/>
              <a:t>Click icon to add picture</a:t>
            </a:r>
          </a:p>
        </p:txBody>
      </p:sp>
      <p:sp>
        <p:nvSpPr>
          <p:cNvPr id="5" name="Picture Placeholder 11"/>
          <p:cNvSpPr>
            <a:spLocks noGrp="1"/>
          </p:cNvSpPr>
          <p:nvPr>
            <p:ph type="pic" sz="quarter" idx="41"/>
          </p:nvPr>
        </p:nvSpPr>
        <p:spPr>
          <a:xfrm>
            <a:off x="2261811" y="1295400"/>
            <a:ext cx="5041075" cy="4942743"/>
          </a:xfrm>
          <a:prstGeom prst="rect">
            <a:avLst/>
          </a:prstGeom>
        </p:spPr>
        <p:txBody>
          <a:bodyPr vert="horz"/>
          <a:lstStyle>
            <a:lvl1pPr marL="0" indent="0" algn="ctr">
              <a:buNone/>
              <a:defRPr sz="1200"/>
            </a:lvl1pPr>
          </a:lstStyle>
          <a:p>
            <a:pPr lvl="0"/>
            <a:r>
              <a:rPr lang="en-US" noProof="0"/>
              <a:t>Click icon to add picture</a:t>
            </a:r>
          </a:p>
        </p:txBody>
      </p:sp>
      <p:sp>
        <p:nvSpPr>
          <p:cNvPr id="15" name="Text Placeholder 21"/>
          <p:cNvSpPr>
            <a:spLocks noGrp="1"/>
          </p:cNvSpPr>
          <p:nvPr>
            <p:ph type="body" sz="quarter" idx="55" hasCustomPrompt="1"/>
          </p:nvPr>
        </p:nvSpPr>
        <p:spPr>
          <a:xfrm>
            <a:off x="609601" y="6467088"/>
            <a:ext cx="10972800"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16" name="Subtitle 2"/>
          <p:cNvSpPr>
            <a:spLocks noGrp="1"/>
          </p:cNvSpPr>
          <p:nvPr>
            <p:ph type="subTitle" idx="1" hasCustomPrompt="1"/>
          </p:nvPr>
        </p:nvSpPr>
        <p:spPr>
          <a:xfrm>
            <a:off x="609600" y="646122"/>
            <a:ext cx="10972800" cy="487808"/>
          </a:xfrm>
          <a:prstGeom prst="rect">
            <a:avLst/>
          </a:prstGeom>
        </p:spPr>
        <p:txBody>
          <a:bodyPr>
            <a:normAutofit/>
          </a:bodyPr>
          <a:lstStyle>
            <a:lvl1pPr algn="l">
              <a:defRPr sz="2000">
                <a:solidFill>
                  <a:schemeClr val="accent2"/>
                </a:solidFill>
                <a:latin typeface="+mj-lt"/>
              </a:defRPr>
            </a:lvl1pPr>
          </a:lstStyle>
          <a:p>
            <a:r>
              <a:rPr lang="en-US"/>
              <a:t>Location</a:t>
            </a:r>
          </a:p>
        </p:txBody>
      </p:sp>
      <p:sp>
        <p:nvSpPr>
          <p:cNvPr id="9" name="Text Placeholder 5"/>
          <p:cNvSpPr>
            <a:spLocks noGrp="1"/>
          </p:cNvSpPr>
          <p:nvPr>
            <p:ph type="body" sz="quarter" idx="54" hasCustomPrompt="1"/>
          </p:nvPr>
        </p:nvSpPr>
        <p:spPr>
          <a:xfrm>
            <a:off x="7485766" y="1295399"/>
            <a:ext cx="4096636" cy="464458"/>
          </a:xfrm>
          <a:prstGeom prst="rect">
            <a:avLst/>
          </a:prstGeom>
        </p:spPr>
        <p:txBody>
          <a:bodyPr vert="horz"/>
          <a:lstStyle>
            <a:lvl1pPr algn="l">
              <a:defRPr sz="2000" b="0" baseline="0">
                <a:solidFill>
                  <a:schemeClr val="accent2">
                    <a:lumMod val="75000"/>
                  </a:schemeClr>
                </a:solidFill>
              </a:defRPr>
            </a:lvl1pPr>
          </a:lstStyle>
          <a:p>
            <a:pPr lvl="0"/>
            <a:r>
              <a:rPr lang="en-US"/>
              <a:t>Practice Description</a:t>
            </a:r>
          </a:p>
        </p:txBody>
      </p:sp>
      <p:sp>
        <p:nvSpPr>
          <p:cNvPr id="10" name="Text Placeholder 33"/>
          <p:cNvSpPr>
            <a:spLocks noGrp="1"/>
          </p:cNvSpPr>
          <p:nvPr>
            <p:ph type="body" sz="quarter" idx="56" hasCustomPrompt="1"/>
          </p:nvPr>
        </p:nvSpPr>
        <p:spPr>
          <a:xfrm>
            <a:off x="7485766" y="1759857"/>
            <a:ext cx="4096636" cy="4478284"/>
          </a:xfrm>
          <a:prstGeom prst="rect">
            <a:avLst/>
          </a:prstGeom>
        </p:spPr>
        <p:txBody>
          <a:bodyPr vert="horz"/>
          <a:lstStyle>
            <a:lvl1pPr marL="0" indent="0" algn="l">
              <a:buNone/>
              <a:defRPr sz="2000" baseline="0">
                <a:solidFill>
                  <a:schemeClr val="accent4">
                    <a:lumMod val="75000"/>
                  </a:schemeClr>
                </a:solidFill>
                <a:latin typeface="Franklin Gothic Book"/>
                <a:cs typeface="Franklin Gothic Book"/>
              </a:defRPr>
            </a:lvl1pPr>
          </a:lstStyle>
          <a:p>
            <a:pPr lvl="0"/>
            <a:r>
              <a:rPr lang="en-US"/>
              <a:t>Description of service provided.</a:t>
            </a:r>
          </a:p>
        </p:txBody>
      </p:sp>
      <p:sp>
        <p:nvSpPr>
          <p:cNvPr id="17" name="Title 1"/>
          <p:cNvSpPr>
            <a:spLocks noGrp="1"/>
          </p:cNvSpPr>
          <p:nvPr>
            <p:ph type="title" hasCustomPrompt="1"/>
          </p:nvPr>
        </p:nvSpPr>
        <p:spPr>
          <a:xfrm>
            <a:off x="609600" y="183928"/>
            <a:ext cx="10972800" cy="569005"/>
          </a:xfrm>
        </p:spPr>
        <p:txBody>
          <a:bodyPr anchor="t" anchorCtr="0"/>
          <a:lstStyle/>
          <a:p>
            <a:r>
              <a:rPr lang="en-US"/>
              <a:t>Practice Area Title</a:t>
            </a:r>
          </a:p>
        </p:txBody>
      </p:sp>
      <p:sp>
        <p:nvSpPr>
          <p:cNvPr id="12"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110532727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Practice Grid 6 (bullets)">
    <p:spTree>
      <p:nvGrpSpPr>
        <p:cNvPr id="1" name=""/>
        <p:cNvGrpSpPr/>
        <p:nvPr/>
      </p:nvGrpSpPr>
      <p:grpSpPr>
        <a:xfrm>
          <a:off x="0" y="0"/>
          <a:ext cx="0" cy="0"/>
          <a:chOff x="0" y="0"/>
          <a:chExt cx="0" cy="0"/>
        </a:xfrm>
      </p:grpSpPr>
      <p:sp>
        <p:nvSpPr>
          <p:cNvPr id="6" name="Picture Placeholder 11"/>
          <p:cNvSpPr>
            <a:spLocks noGrp="1"/>
          </p:cNvSpPr>
          <p:nvPr>
            <p:ph type="pic" sz="quarter" idx="44"/>
          </p:nvPr>
        </p:nvSpPr>
        <p:spPr>
          <a:xfrm>
            <a:off x="3302001" y="1295398"/>
            <a:ext cx="4000884" cy="4942744"/>
          </a:xfrm>
          <a:prstGeom prst="rect">
            <a:avLst/>
          </a:prstGeom>
        </p:spPr>
        <p:txBody>
          <a:bodyPr vert="horz"/>
          <a:lstStyle>
            <a:lvl1pPr marL="0" indent="0" algn="ctr">
              <a:buNone/>
              <a:defRPr sz="1200"/>
            </a:lvl1pPr>
          </a:lstStyle>
          <a:p>
            <a:pPr lvl="0"/>
            <a:r>
              <a:rPr lang="en-US" noProof="0"/>
              <a:t>Click icon to add picture</a:t>
            </a:r>
          </a:p>
        </p:txBody>
      </p:sp>
      <p:sp>
        <p:nvSpPr>
          <p:cNvPr id="42" name="Picture Placeholder 11"/>
          <p:cNvSpPr>
            <a:spLocks noGrp="1"/>
          </p:cNvSpPr>
          <p:nvPr>
            <p:ph type="pic" sz="quarter" idx="66"/>
          </p:nvPr>
        </p:nvSpPr>
        <p:spPr>
          <a:xfrm>
            <a:off x="609602" y="4610098"/>
            <a:ext cx="2641599" cy="1628045"/>
          </a:xfrm>
          <a:prstGeom prst="rect">
            <a:avLst/>
          </a:prstGeom>
        </p:spPr>
        <p:txBody>
          <a:bodyPr vert="horz"/>
          <a:lstStyle>
            <a:lvl1pPr marL="0" indent="0" algn="ctr">
              <a:buNone/>
              <a:defRPr sz="1200"/>
            </a:lvl1pPr>
          </a:lstStyle>
          <a:p>
            <a:pPr lvl="0"/>
            <a:r>
              <a:rPr lang="en-US" noProof="0"/>
              <a:t>Click icon to add picture</a:t>
            </a:r>
          </a:p>
        </p:txBody>
      </p:sp>
      <p:sp>
        <p:nvSpPr>
          <p:cNvPr id="43" name="Picture Placeholder 11"/>
          <p:cNvSpPr>
            <a:spLocks noGrp="1"/>
          </p:cNvSpPr>
          <p:nvPr>
            <p:ph type="pic" sz="quarter" idx="67"/>
          </p:nvPr>
        </p:nvSpPr>
        <p:spPr>
          <a:xfrm>
            <a:off x="609602" y="2940048"/>
            <a:ext cx="2641599" cy="1631953"/>
          </a:xfrm>
          <a:prstGeom prst="rect">
            <a:avLst/>
          </a:prstGeom>
        </p:spPr>
        <p:txBody>
          <a:bodyPr vert="horz"/>
          <a:lstStyle>
            <a:lvl1pPr marL="0" indent="0" algn="ctr">
              <a:buNone/>
              <a:defRPr sz="1200"/>
            </a:lvl1pPr>
          </a:lstStyle>
          <a:p>
            <a:pPr lvl="0"/>
            <a:r>
              <a:rPr lang="en-US" noProof="0"/>
              <a:t>Click icon to add picture</a:t>
            </a:r>
          </a:p>
        </p:txBody>
      </p:sp>
      <p:sp>
        <p:nvSpPr>
          <p:cNvPr id="44" name="Picture Placeholder 11"/>
          <p:cNvSpPr>
            <a:spLocks noGrp="1"/>
          </p:cNvSpPr>
          <p:nvPr>
            <p:ph type="pic" sz="quarter" idx="68"/>
          </p:nvPr>
        </p:nvSpPr>
        <p:spPr>
          <a:xfrm>
            <a:off x="609602" y="1295398"/>
            <a:ext cx="2641599" cy="1612902"/>
          </a:xfrm>
          <a:prstGeom prst="rect">
            <a:avLst/>
          </a:prstGeom>
        </p:spPr>
        <p:txBody>
          <a:bodyPr vert="horz"/>
          <a:lstStyle>
            <a:lvl1pPr marL="0" indent="0" algn="ctr">
              <a:buNone/>
              <a:defRPr sz="1200"/>
            </a:lvl1pPr>
          </a:lstStyle>
          <a:p>
            <a:pPr lvl="0"/>
            <a:r>
              <a:rPr lang="en-US" noProof="0"/>
              <a:t>Click icon to add picture</a:t>
            </a:r>
          </a:p>
        </p:txBody>
      </p:sp>
      <p:sp>
        <p:nvSpPr>
          <p:cNvPr id="12" name="Text Placeholder 21"/>
          <p:cNvSpPr>
            <a:spLocks noGrp="1"/>
          </p:cNvSpPr>
          <p:nvPr>
            <p:ph type="body" sz="quarter" idx="55" hasCustomPrompt="1"/>
          </p:nvPr>
        </p:nvSpPr>
        <p:spPr>
          <a:xfrm>
            <a:off x="609601" y="6467088"/>
            <a:ext cx="10972800"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14" name="Subtitle 2"/>
          <p:cNvSpPr>
            <a:spLocks noGrp="1"/>
          </p:cNvSpPr>
          <p:nvPr>
            <p:ph type="subTitle" idx="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Click to edit Master subtitle style</a:t>
            </a:r>
          </a:p>
        </p:txBody>
      </p:sp>
      <p:sp>
        <p:nvSpPr>
          <p:cNvPr id="11" name="Text Placeholder 33"/>
          <p:cNvSpPr>
            <a:spLocks noGrp="1"/>
          </p:cNvSpPr>
          <p:nvPr>
            <p:ph type="body" sz="quarter" idx="56" hasCustomPrompt="1"/>
          </p:nvPr>
        </p:nvSpPr>
        <p:spPr>
          <a:xfrm>
            <a:off x="7485766" y="1295399"/>
            <a:ext cx="4096636" cy="4942743"/>
          </a:xfrm>
          <a:prstGeom prst="rect">
            <a:avLst/>
          </a:prstGeom>
        </p:spPr>
        <p:txBody>
          <a:bodyPr vert="horz"/>
          <a:lstStyle>
            <a:lvl1pPr marL="342900" indent="-342900" algn="l">
              <a:buFont typeface="Wingdings" charset="2"/>
              <a:buChar char="§"/>
              <a:defRPr sz="2000" baseline="0">
                <a:solidFill>
                  <a:schemeClr val="accent4">
                    <a:lumMod val="75000"/>
                  </a:schemeClr>
                </a:solidFill>
                <a:latin typeface="Franklin Gothic Book"/>
                <a:cs typeface="Franklin Gothic Book"/>
              </a:defRPr>
            </a:lvl1pPr>
          </a:lstStyle>
          <a:p>
            <a:pPr lvl="0"/>
            <a:r>
              <a:rPr lang="en-US"/>
              <a:t>Key Points</a:t>
            </a:r>
          </a:p>
        </p:txBody>
      </p:sp>
      <p:sp>
        <p:nvSpPr>
          <p:cNvPr id="13" name="Title 1"/>
          <p:cNvSpPr>
            <a:spLocks noGrp="1"/>
          </p:cNvSpPr>
          <p:nvPr>
            <p:ph type="title" hasCustomPrompt="1"/>
          </p:nvPr>
        </p:nvSpPr>
        <p:spPr>
          <a:xfrm>
            <a:off x="609600" y="183928"/>
            <a:ext cx="10972800" cy="569005"/>
          </a:xfrm>
        </p:spPr>
        <p:txBody>
          <a:bodyPr anchor="t" anchorCtr="0"/>
          <a:lstStyle/>
          <a:p>
            <a:r>
              <a:rPr lang="en-US"/>
              <a:t>Practice Area Title</a:t>
            </a:r>
          </a:p>
        </p:txBody>
      </p:sp>
      <p:sp>
        <p:nvSpPr>
          <p:cNvPr id="15"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109478326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Practice Grid 7 (bullets)">
    <p:spTree>
      <p:nvGrpSpPr>
        <p:cNvPr id="1" name=""/>
        <p:cNvGrpSpPr/>
        <p:nvPr/>
      </p:nvGrpSpPr>
      <p:grpSpPr>
        <a:xfrm>
          <a:off x="0" y="0"/>
          <a:ext cx="0" cy="0"/>
          <a:chOff x="0" y="0"/>
          <a:chExt cx="0" cy="0"/>
        </a:xfrm>
      </p:grpSpPr>
      <p:sp>
        <p:nvSpPr>
          <p:cNvPr id="4" name="Picture Placeholder 11"/>
          <p:cNvSpPr>
            <a:spLocks noGrp="1"/>
          </p:cNvSpPr>
          <p:nvPr>
            <p:ph type="pic" sz="quarter" idx="44"/>
          </p:nvPr>
        </p:nvSpPr>
        <p:spPr>
          <a:xfrm>
            <a:off x="3302000" y="1295398"/>
            <a:ext cx="4000885" cy="4416598"/>
          </a:xfrm>
          <a:prstGeom prst="rect">
            <a:avLst/>
          </a:prstGeom>
        </p:spPr>
        <p:txBody>
          <a:bodyPr vert="horz"/>
          <a:lstStyle>
            <a:lvl1pPr marL="0" indent="0" algn="ctr">
              <a:buNone/>
              <a:defRPr sz="1200"/>
            </a:lvl1pPr>
          </a:lstStyle>
          <a:p>
            <a:pPr lvl="0"/>
            <a:r>
              <a:rPr lang="en-US" noProof="0"/>
              <a:t>Click icon to add picture</a:t>
            </a:r>
          </a:p>
        </p:txBody>
      </p:sp>
      <p:sp>
        <p:nvSpPr>
          <p:cNvPr id="12" name="Picture Placeholder 11"/>
          <p:cNvSpPr>
            <a:spLocks noGrp="1"/>
          </p:cNvSpPr>
          <p:nvPr>
            <p:ph type="pic" sz="quarter" idx="53"/>
          </p:nvPr>
        </p:nvSpPr>
        <p:spPr>
          <a:xfrm>
            <a:off x="609600" y="3517900"/>
            <a:ext cx="2641600" cy="2194096"/>
          </a:xfrm>
          <a:prstGeom prst="rect">
            <a:avLst/>
          </a:prstGeom>
        </p:spPr>
        <p:txBody>
          <a:bodyPr vert="horz"/>
          <a:lstStyle>
            <a:lvl1pPr marL="0" indent="0" algn="ctr">
              <a:buNone/>
              <a:defRPr sz="1200"/>
            </a:lvl1pPr>
          </a:lstStyle>
          <a:p>
            <a:pPr lvl="0"/>
            <a:r>
              <a:rPr lang="en-US" noProof="0"/>
              <a:t>Click icon to add picture</a:t>
            </a:r>
          </a:p>
        </p:txBody>
      </p:sp>
      <p:sp>
        <p:nvSpPr>
          <p:cNvPr id="13" name="Picture Placeholder 11"/>
          <p:cNvSpPr>
            <a:spLocks noGrp="1"/>
          </p:cNvSpPr>
          <p:nvPr>
            <p:ph type="pic" sz="quarter" idx="54"/>
          </p:nvPr>
        </p:nvSpPr>
        <p:spPr>
          <a:xfrm>
            <a:off x="609600" y="1295400"/>
            <a:ext cx="2641600" cy="2184400"/>
          </a:xfrm>
          <a:prstGeom prst="rect">
            <a:avLst/>
          </a:prstGeom>
        </p:spPr>
        <p:txBody>
          <a:bodyPr vert="horz"/>
          <a:lstStyle>
            <a:lvl1pPr marL="0" indent="0" algn="ctr">
              <a:buNone/>
              <a:defRPr sz="1200"/>
            </a:lvl1pPr>
          </a:lstStyle>
          <a:p>
            <a:pPr lvl="0"/>
            <a:r>
              <a:rPr lang="en-US" noProof="0"/>
              <a:t>Click icon to add picture</a:t>
            </a:r>
          </a:p>
        </p:txBody>
      </p:sp>
      <p:sp>
        <p:nvSpPr>
          <p:cNvPr id="15" name="Text Placeholder 21"/>
          <p:cNvSpPr>
            <a:spLocks noGrp="1"/>
          </p:cNvSpPr>
          <p:nvPr>
            <p:ph type="body" sz="quarter" idx="55" hasCustomPrompt="1"/>
          </p:nvPr>
        </p:nvSpPr>
        <p:spPr>
          <a:xfrm>
            <a:off x="609601" y="6467088"/>
            <a:ext cx="10972800"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17" name="Subtitle 2"/>
          <p:cNvSpPr>
            <a:spLocks noGrp="1"/>
          </p:cNvSpPr>
          <p:nvPr>
            <p:ph type="subTitle" idx="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Click to edit Master subtitle style</a:t>
            </a:r>
          </a:p>
        </p:txBody>
      </p:sp>
      <p:sp>
        <p:nvSpPr>
          <p:cNvPr id="14" name="Text Placeholder 5"/>
          <p:cNvSpPr>
            <a:spLocks noGrp="1"/>
          </p:cNvSpPr>
          <p:nvPr>
            <p:ph type="body" sz="quarter" idx="56" hasCustomPrompt="1"/>
          </p:nvPr>
        </p:nvSpPr>
        <p:spPr>
          <a:xfrm>
            <a:off x="7485766" y="1295399"/>
            <a:ext cx="4096636" cy="437244"/>
          </a:xfrm>
          <a:prstGeom prst="rect">
            <a:avLst/>
          </a:prstGeom>
        </p:spPr>
        <p:txBody>
          <a:bodyPr vert="horz"/>
          <a:lstStyle>
            <a:lvl1pPr algn="l">
              <a:defRPr sz="2000" b="0" baseline="0">
                <a:solidFill>
                  <a:schemeClr val="accent2">
                    <a:lumMod val="75000"/>
                  </a:schemeClr>
                </a:solidFill>
              </a:defRPr>
            </a:lvl1pPr>
          </a:lstStyle>
          <a:p>
            <a:pPr lvl="0"/>
            <a:r>
              <a:rPr lang="en-US"/>
              <a:t>Practice Description</a:t>
            </a:r>
          </a:p>
        </p:txBody>
      </p:sp>
      <p:sp>
        <p:nvSpPr>
          <p:cNvPr id="16" name="Text Placeholder 33"/>
          <p:cNvSpPr>
            <a:spLocks noGrp="1"/>
          </p:cNvSpPr>
          <p:nvPr>
            <p:ph type="body" sz="quarter" idx="57" hasCustomPrompt="1"/>
          </p:nvPr>
        </p:nvSpPr>
        <p:spPr>
          <a:xfrm>
            <a:off x="7485766" y="1732644"/>
            <a:ext cx="4096636" cy="3979353"/>
          </a:xfrm>
          <a:prstGeom prst="rect">
            <a:avLst/>
          </a:prstGeom>
        </p:spPr>
        <p:txBody>
          <a:bodyPr vert="horz"/>
          <a:lstStyle>
            <a:lvl1pPr marL="342900" indent="-342900" algn="l">
              <a:buFont typeface="Wingdings" charset="2"/>
              <a:buChar char="§"/>
              <a:defRPr sz="2000" baseline="0">
                <a:solidFill>
                  <a:schemeClr val="accent4">
                    <a:lumMod val="75000"/>
                  </a:schemeClr>
                </a:solidFill>
                <a:latin typeface="Franklin Gothic Book"/>
                <a:cs typeface="Franklin Gothic Book"/>
              </a:defRPr>
            </a:lvl1pPr>
          </a:lstStyle>
          <a:p>
            <a:pPr lvl="0"/>
            <a:r>
              <a:rPr lang="en-US"/>
              <a:t>Key Point</a:t>
            </a:r>
          </a:p>
        </p:txBody>
      </p:sp>
      <p:sp>
        <p:nvSpPr>
          <p:cNvPr id="21" name="Title 1"/>
          <p:cNvSpPr>
            <a:spLocks noGrp="1"/>
          </p:cNvSpPr>
          <p:nvPr>
            <p:ph type="title" hasCustomPrompt="1"/>
          </p:nvPr>
        </p:nvSpPr>
        <p:spPr>
          <a:xfrm>
            <a:off x="609600" y="183928"/>
            <a:ext cx="10972800" cy="569005"/>
          </a:xfrm>
        </p:spPr>
        <p:txBody>
          <a:bodyPr anchor="t" anchorCtr="0"/>
          <a:lstStyle/>
          <a:p>
            <a:r>
              <a:rPr lang="en-US"/>
              <a:t>Practice Area Title</a:t>
            </a:r>
          </a:p>
        </p:txBody>
      </p:sp>
      <p:sp>
        <p:nvSpPr>
          <p:cNvPr id="11"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3692632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Tree>
    <p:extLst>
      <p:ext uri="{BB962C8B-B14F-4D97-AF65-F5344CB8AC3E}">
        <p14:creationId xmlns:p14="http://schemas.microsoft.com/office/powerpoint/2010/main" val="36838365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roject Grid: LRG Image">
    <p:spTree>
      <p:nvGrpSpPr>
        <p:cNvPr id="1" name=""/>
        <p:cNvGrpSpPr/>
        <p:nvPr/>
      </p:nvGrpSpPr>
      <p:grpSpPr>
        <a:xfrm>
          <a:off x="0" y="0"/>
          <a:ext cx="0" cy="0"/>
          <a:chOff x="0" y="0"/>
          <a:chExt cx="0" cy="0"/>
        </a:xfrm>
      </p:grpSpPr>
      <p:sp>
        <p:nvSpPr>
          <p:cNvPr id="5" name="Picture Placeholder 4"/>
          <p:cNvSpPr>
            <a:spLocks noGrp="1"/>
          </p:cNvSpPr>
          <p:nvPr>
            <p:ph type="pic" sz="quarter" idx="53"/>
          </p:nvPr>
        </p:nvSpPr>
        <p:spPr>
          <a:xfrm>
            <a:off x="609600" y="1295400"/>
            <a:ext cx="10972800" cy="4942743"/>
          </a:xfrm>
          <a:prstGeom prst="rect">
            <a:avLst/>
          </a:prstGeom>
        </p:spPr>
        <p:txBody>
          <a:bodyPr vert="horz"/>
          <a:lstStyle>
            <a:lvl1pPr algn="ctr">
              <a:defRPr sz="1200">
                <a:solidFill>
                  <a:schemeClr val="tx1">
                    <a:lumMod val="50000"/>
                    <a:lumOff val="50000"/>
                  </a:schemeClr>
                </a:solidFill>
              </a:defRPr>
            </a:lvl1pPr>
          </a:lstStyle>
          <a:p>
            <a:r>
              <a:rPr lang="en-US"/>
              <a:t>Click icon to add picture</a:t>
            </a:r>
          </a:p>
        </p:txBody>
      </p:sp>
      <p:sp>
        <p:nvSpPr>
          <p:cNvPr id="9" name="Text Placeholder 21"/>
          <p:cNvSpPr>
            <a:spLocks noGrp="1"/>
          </p:cNvSpPr>
          <p:nvPr>
            <p:ph type="body" sz="quarter" idx="55" hasCustomPrompt="1"/>
          </p:nvPr>
        </p:nvSpPr>
        <p:spPr>
          <a:xfrm>
            <a:off x="609601" y="6467088"/>
            <a:ext cx="10972800"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2" name="Title 1"/>
          <p:cNvSpPr>
            <a:spLocks noGrp="1"/>
          </p:cNvSpPr>
          <p:nvPr>
            <p:ph type="title" hasCustomPrompt="1"/>
          </p:nvPr>
        </p:nvSpPr>
        <p:spPr/>
        <p:txBody>
          <a:bodyPr anchor="t" anchorCtr="0"/>
          <a:lstStyle/>
          <a:p>
            <a:r>
              <a:rPr lang="en-US"/>
              <a:t>Project Name</a:t>
            </a:r>
          </a:p>
        </p:txBody>
      </p:sp>
      <p:sp>
        <p:nvSpPr>
          <p:cNvPr id="12" name="Subtitle 2"/>
          <p:cNvSpPr>
            <a:spLocks noGrp="1"/>
          </p:cNvSpPr>
          <p:nvPr>
            <p:ph type="subTitle" idx="1" hasCustomPrompt="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Location</a:t>
            </a:r>
          </a:p>
        </p:txBody>
      </p:sp>
      <p:sp>
        <p:nvSpPr>
          <p:cNvPr id="7"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107847103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Project: 1 IMG / Full Specs">
    <p:spTree>
      <p:nvGrpSpPr>
        <p:cNvPr id="1" name=""/>
        <p:cNvGrpSpPr/>
        <p:nvPr/>
      </p:nvGrpSpPr>
      <p:grpSpPr>
        <a:xfrm>
          <a:off x="0" y="0"/>
          <a:ext cx="0" cy="0"/>
          <a:chOff x="0" y="0"/>
          <a:chExt cx="0" cy="0"/>
        </a:xfrm>
      </p:grpSpPr>
      <p:sp>
        <p:nvSpPr>
          <p:cNvPr id="29" name="Text Placeholder 33"/>
          <p:cNvSpPr>
            <a:spLocks noGrp="1"/>
          </p:cNvSpPr>
          <p:nvPr>
            <p:ph type="body" sz="quarter" idx="47" hasCustomPrompt="1"/>
          </p:nvPr>
        </p:nvSpPr>
        <p:spPr>
          <a:xfrm>
            <a:off x="6156960" y="1389341"/>
            <a:ext cx="1565832" cy="357905"/>
          </a:xfrm>
          <a:prstGeom prst="rect">
            <a:avLst/>
          </a:prstGeom>
        </p:spPr>
        <p:txBody>
          <a:bodyPr vert="horz" wrap="none">
            <a:noAutofit/>
          </a:bodyPr>
          <a:lstStyle>
            <a:lvl1pPr marL="0" indent="0" algn="l">
              <a:buNone/>
              <a:defRPr sz="1800" baseline="0">
                <a:solidFill>
                  <a:schemeClr val="accent4">
                    <a:lumMod val="50000"/>
                  </a:schemeClr>
                </a:solidFill>
                <a:latin typeface="Franklin Gothic Book"/>
                <a:cs typeface="Franklin Gothic Book"/>
              </a:defRPr>
            </a:lvl1pPr>
          </a:lstStyle>
          <a:p>
            <a:pPr lvl="0"/>
            <a:r>
              <a:rPr lang="en-US"/>
              <a:t>Spec Label</a:t>
            </a:r>
          </a:p>
        </p:txBody>
      </p:sp>
      <p:sp>
        <p:nvSpPr>
          <p:cNvPr id="31" name="Text Placeholder 33"/>
          <p:cNvSpPr>
            <a:spLocks noGrp="1"/>
          </p:cNvSpPr>
          <p:nvPr>
            <p:ph type="body" sz="quarter" idx="54" hasCustomPrompt="1"/>
          </p:nvPr>
        </p:nvSpPr>
        <p:spPr>
          <a:xfrm>
            <a:off x="7722793" y="1389341"/>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32" name="Text Placeholder 33"/>
          <p:cNvSpPr>
            <a:spLocks noGrp="1"/>
          </p:cNvSpPr>
          <p:nvPr>
            <p:ph type="body" sz="quarter" idx="55" hasCustomPrompt="1"/>
          </p:nvPr>
        </p:nvSpPr>
        <p:spPr>
          <a:xfrm>
            <a:off x="6156960" y="1753229"/>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33" name="Text Placeholder 33"/>
          <p:cNvSpPr>
            <a:spLocks noGrp="1"/>
          </p:cNvSpPr>
          <p:nvPr>
            <p:ph type="body" sz="quarter" idx="56" hasCustomPrompt="1"/>
          </p:nvPr>
        </p:nvSpPr>
        <p:spPr>
          <a:xfrm>
            <a:off x="7722793" y="1753229"/>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34" name="Text Placeholder 33"/>
          <p:cNvSpPr>
            <a:spLocks noGrp="1"/>
          </p:cNvSpPr>
          <p:nvPr>
            <p:ph type="body" sz="quarter" idx="57" hasCustomPrompt="1"/>
          </p:nvPr>
        </p:nvSpPr>
        <p:spPr>
          <a:xfrm>
            <a:off x="6156960" y="2117117"/>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35" name="Text Placeholder 33"/>
          <p:cNvSpPr>
            <a:spLocks noGrp="1"/>
          </p:cNvSpPr>
          <p:nvPr>
            <p:ph type="body" sz="quarter" idx="58" hasCustomPrompt="1"/>
          </p:nvPr>
        </p:nvSpPr>
        <p:spPr>
          <a:xfrm>
            <a:off x="7722793" y="2117117"/>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36" name="Text Placeholder 33"/>
          <p:cNvSpPr>
            <a:spLocks noGrp="1"/>
          </p:cNvSpPr>
          <p:nvPr>
            <p:ph type="body" sz="quarter" idx="59" hasCustomPrompt="1"/>
          </p:nvPr>
        </p:nvSpPr>
        <p:spPr>
          <a:xfrm>
            <a:off x="6156960" y="2481005"/>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37" name="Text Placeholder 33"/>
          <p:cNvSpPr>
            <a:spLocks noGrp="1"/>
          </p:cNvSpPr>
          <p:nvPr>
            <p:ph type="body" sz="quarter" idx="60" hasCustomPrompt="1"/>
          </p:nvPr>
        </p:nvSpPr>
        <p:spPr>
          <a:xfrm>
            <a:off x="7722793" y="2481005"/>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38" name="Text Placeholder 33"/>
          <p:cNvSpPr>
            <a:spLocks noGrp="1"/>
          </p:cNvSpPr>
          <p:nvPr>
            <p:ph type="body" sz="quarter" idx="61" hasCustomPrompt="1"/>
          </p:nvPr>
        </p:nvSpPr>
        <p:spPr>
          <a:xfrm>
            <a:off x="6156960" y="2844893"/>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39" name="Text Placeholder 33"/>
          <p:cNvSpPr>
            <a:spLocks noGrp="1"/>
          </p:cNvSpPr>
          <p:nvPr>
            <p:ph type="body" sz="quarter" idx="62" hasCustomPrompt="1"/>
          </p:nvPr>
        </p:nvSpPr>
        <p:spPr>
          <a:xfrm>
            <a:off x="7722793" y="2844893"/>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17" name="Title 1"/>
          <p:cNvSpPr>
            <a:spLocks noGrp="1"/>
          </p:cNvSpPr>
          <p:nvPr>
            <p:ph type="title" hasCustomPrompt="1"/>
          </p:nvPr>
        </p:nvSpPr>
        <p:spPr>
          <a:xfrm>
            <a:off x="6156961" y="274638"/>
            <a:ext cx="5743673" cy="497522"/>
          </a:xfrm>
          <a:prstGeom prst="rect">
            <a:avLst/>
          </a:prstGeom>
        </p:spPr>
        <p:txBody>
          <a:bodyPr vert="horz" anchor="t" anchorCtr="0">
            <a:normAutofit/>
          </a:bodyPr>
          <a:lstStyle>
            <a:lvl1pPr>
              <a:defRPr sz="2300" b="1"/>
            </a:lvl1pPr>
          </a:lstStyle>
          <a:p>
            <a:r>
              <a:rPr lang="en-US"/>
              <a:t>Project</a:t>
            </a:r>
          </a:p>
        </p:txBody>
      </p:sp>
      <p:sp>
        <p:nvSpPr>
          <p:cNvPr id="16" name="Subtitle 2"/>
          <p:cNvSpPr>
            <a:spLocks noGrp="1"/>
          </p:cNvSpPr>
          <p:nvPr>
            <p:ph type="subTitle" idx="1" hasCustomPrompt="1"/>
          </p:nvPr>
        </p:nvSpPr>
        <p:spPr>
          <a:xfrm>
            <a:off x="6156962" y="633287"/>
            <a:ext cx="5425439" cy="489758"/>
          </a:xfrm>
          <a:prstGeom prst="rect">
            <a:avLst/>
          </a:prstGeom>
        </p:spPr>
        <p:txBody>
          <a:bodyPr>
            <a:normAutofit/>
          </a:bodyPr>
          <a:lstStyle>
            <a:lvl1pPr algn="l">
              <a:defRPr sz="2300" b="0">
                <a:solidFill>
                  <a:schemeClr val="accent2"/>
                </a:solidFill>
                <a:latin typeface="+mj-lt"/>
              </a:defRPr>
            </a:lvl1pPr>
          </a:lstStyle>
          <a:p>
            <a:r>
              <a:rPr lang="en-US"/>
              <a:t>Location</a:t>
            </a:r>
          </a:p>
        </p:txBody>
      </p:sp>
      <p:sp>
        <p:nvSpPr>
          <p:cNvPr id="18" name="Text Placeholder 33"/>
          <p:cNvSpPr>
            <a:spLocks noGrp="1"/>
          </p:cNvSpPr>
          <p:nvPr>
            <p:ph type="body" sz="quarter" idx="66" hasCustomPrompt="1"/>
          </p:nvPr>
        </p:nvSpPr>
        <p:spPr>
          <a:xfrm>
            <a:off x="6156960" y="3208781"/>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20" name="Text Placeholder 33"/>
          <p:cNvSpPr>
            <a:spLocks noGrp="1"/>
          </p:cNvSpPr>
          <p:nvPr>
            <p:ph type="body" sz="quarter" idx="67" hasCustomPrompt="1"/>
          </p:nvPr>
        </p:nvSpPr>
        <p:spPr>
          <a:xfrm>
            <a:off x="7722793" y="3208781"/>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22" name="Text Placeholder 33"/>
          <p:cNvSpPr>
            <a:spLocks noGrp="1"/>
          </p:cNvSpPr>
          <p:nvPr>
            <p:ph type="body" sz="quarter" idx="68" hasCustomPrompt="1"/>
          </p:nvPr>
        </p:nvSpPr>
        <p:spPr>
          <a:xfrm>
            <a:off x="6156960" y="3572669"/>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24" name="Text Placeholder 33"/>
          <p:cNvSpPr>
            <a:spLocks noGrp="1"/>
          </p:cNvSpPr>
          <p:nvPr>
            <p:ph type="body" sz="quarter" idx="69" hasCustomPrompt="1"/>
          </p:nvPr>
        </p:nvSpPr>
        <p:spPr>
          <a:xfrm>
            <a:off x="7722793" y="3572669"/>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25" name="Text Placeholder 33"/>
          <p:cNvSpPr>
            <a:spLocks noGrp="1"/>
          </p:cNvSpPr>
          <p:nvPr>
            <p:ph type="body" sz="quarter" idx="70" hasCustomPrompt="1"/>
          </p:nvPr>
        </p:nvSpPr>
        <p:spPr>
          <a:xfrm>
            <a:off x="6156960" y="3936558"/>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26" name="Text Placeholder 33"/>
          <p:cNvSpPr>
            <a:spLocks noGrp="1"/>
          </p:cNvSpPr>
          <p:nvPr>
            <p:ph type="body" sz="quarter" idx="71" hasCustomPrompt="1"/>
          </p:nvPr>
        </p:nvSpPr>
        <p:spPr>
          <a:xfrm>
            <a:off x="7722793" y="3936558"/>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28"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
        <p:nvSpPr>
          <p:cNvPr id="40" name="Text Placeholder 21"/>
          <p:cNvSpPr>
            <a:spLocks noGrp="1"/>
          </p:cNvSpPr>
          <p:nvPr>
            <p:ph type="body" sz="quarter" idx="63" hasCustomPrompt="1"/>
          </p:nvPr>
        </p:nvSpPr>
        <p:spPr>
          <a:xfrm>
            <a:off x="6177280" y="6467088"/>
            <a:ext cx="5405121"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23" name="Picture Placeholder 11"/>
          <p:cNvSpPr>
            <a:spLocks noGrp="1"/>
          </p:cNvSpPr>
          <p:nvPr>
            <p:ph type="pic" sz="quarter" idx="41"/>
          </p:nvPr>
        </p:nvSpPr>
        <p:spPr>
          <a:xfrm>
            <a:off x="0" y="0"/>
            <a:ext cx="5974080" cy="6858000"/>
          </a:xfrm>
          <a:prstGeom prst="rect">
            <a:avLst/>
          </a:prstGeom>
        </p:spPr>
        <p:txBody>
          <a:bodyPr vert="horz"/>
          <a:lstStyle>
            <a:lvl1pPr marL="0" indent="0" algn="ctr">
              <a:buNone/>
              <a:defRPr sz="1200"/>
            </a:lvl1pPr>
          </a:lstStyle>
          <a:p>
            <a:pPr lvl="0"/>
            <a:r>
              <a:rPr lang="en-US" noProof="0"/>
              <a:t>Click icon to add picture</a:t>
            </a:r>
          </a:p>
        </p:txBody>
      </p:sp>
    </p:spTree>
    <p:extLst>
      <p:ext uri="{BB962C8B-B14F-4D97-AF65-F5344CB8AC3E}">
        <p14:creationId xmlns:p14="http://schemas.microsoft.com/office/powerpoint/2010/main" val="24460820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Project: 2 IMGs / Full Specs">
    <p:spTree>
      <p:nvGrpSpPr>
        <p:cNvPr id="1" name=""/>
        <p:cNvGrpSpPr/>
        <p:nvPr/>
      </p:nvGrpSpPr>
      <p:grpSpPr>
        <a:xfrm>
          <a:off x="0" y="0"/>
          <a:ext cx="0" cy="0"/>
          <a:chOff x="0" y="0"/>
          <a:chExt cx="0" cy="0"/>
        </a:xfrm>
      </p:grpSpPr>
      <p:sp>
        <p:nvSpPr>
          <p:cNvPr id="40" name="Text Placeholder 21"/>
          <p:cNvSpPr>
            <a:spLocks noGrp="1"/>
          </p:cNvSpPr>
          <p:nvPr>
            <p:ph type="body" sz="quarter" idx="63" hasCustomPrompt="1"/>
          </p:nvPr>
        </p:nvSpPr>
        <p:spPr>
          <a:xfrm>
            <a:off x="6177280" y="6467088"/>
            <a:ext cx="5405121"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77" name="Title 1"/>
          <p:cNvSpPr>
            <a:spLocks noGrp="1"/>
          </p:cNvSpPr>
          <p:nvPr>
            <p:ph type="title" hasCustomPrompt="1"/>
          </p:nvPr>
        </p:nvSpPr>
        <p:spPr>
          <a:xfrm>
            <a:off x="6156961" y="274638"/>
            <a:ext cx="5743673" cy="497522"/>
          </a:xfrm>
          <a:prstGeom prst="rect">
            <a:avLst/>
          </a:prstGeom>
        </p:spPr>
        <p:txBody>
          <a:bodyPr vert="horz" anchor="t" anchorCtr="0">
            <a:normAutofit/>
          </a:bodyPr>
          <a:lstStyle>
            <a:lvl1pPr>
              <a:defRPr sz="2300" b="1"/>
            </a:lvl1pPr>
          </a:lstStyle>
          <a:p>
            <a:r>
              <a:rPr lang="en-US"/>
              <a:t>Project</a:t>
            </a:r>
          </a:p>
        </p:txBody>
      </p:sp>
      <p:sp>
        <p:nvSpPr>
          <p:cNvPr id="24"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
        <p:nvSpPr>
          <p:cNvPr id="44" name="Text Placeholder 33"/>
          <p:cNvSpPr>
            <a:spLocks noGrp="1"/>
          </p:cNvSpPr>
          <p:nvPr>
            <p:ph type="body" sz="quarter" idx="47" hasCustomPrompt="1"/>
          </p:nvPr>
        </p:nvSpPr>
        <p:spPr>
          <a:xfrm>
            <a:off x="6156960" y="1389341"/>
            <a:ext cx="1565832" cy="357905"/>
          </a:xfrm>
          <a:prstGeom prst="rect">
            <a:avLst/>
          </a:prstGeom>
        </p:spPr>
        <p:txBody>
          <a:bodyPr vert="horz" wrap="none">
            <a:noAutofit/>
          </a:bodyPr>
          <a:lstStyle>
            <a:lvl1pPr marL="0" indent="0" algn="l">
              <a:buNone/>
              <a:defRPr sz="1800" baseline="0">
                <a:solidFill>
                  <a:schemeClr val="accent4">
                    <a:lumMod val="50000"/>
                  </a:schemeClr>
                </a:solidFill>
                <a:latin typeface="Franklin Gothic Book"/>
                <a:cs typeface="Franklin Gothic Book"/>
              </a:defRPr>
            </a:lvl1pPr>
          </a:lstStyle>
          <a:p>
            <a:pPr lvl="0"/>
            <a:r>
              <a:rPr lang="en-US"/>
              <a:t>Spec Label</a:t>
            </a:r>
          </a:p>
        </p:txBody>
      </p:sp>
      <p:sp>
        <p:nvSpPr>
          <p:cNvPr id="45" name="Text Placeholder 33"/>
          <p:cNvSpPr>
            <a:spLocks noGrp="1"/>
          </p:cNvSpPr>
          <p:nvPr>
            <p:ph type="body" sz="quarter" idx="54" hasCustomPrompt="1"/>
          </p:nvPr>
        </p:nvSpPr>
        <p:spPr>
          <a:xfrm>
            <a:off x="7722793" y="1389341"/>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46" name="Text Placeholder 33"/>
          <p:cNvSpPr>
            <a:spLocks noGrp="1"/>
          </p:cNvSpPr>
          <p:nvPr>
            <p:ph type="body" sz="quarter" idx="55" hasCustomPrompt="1"/>
          </p:nvPr>
        </p:nvSpPr>
        <p:spPr>
          <a:xfrm>
            <a:off x="6156960" y="1753229"/>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47" name="Text Placeholder 33"/>
          <p:cNvSpPr>
            <a:spLocks noGrp="1"/>
          </p:cNvSpPr>
          <p:nvPr>
            <p:ph type="body" sz="quarter" idx="56" hasCustomPrompt="1"/>
          </p:nvPr>
        </p:nvSpPr>
        <p:spPr>
          <a:xfrm>
            <a:off x="7722793" y="1753229"/>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48" name="Text Placeholder 33"/>
          <p:cNvSpPr>
            <a:spLocks noGrp="1"/>
          </p:cNvSpPr>
          <p:nvPr>
            <p:ph type="body" sz="quarter" idx="57" hasCustomPrompt="1"/>
          </p:nvPr>
        </p:nvSpPr>
        <p:spPr>
          <a:xfrm>
            <a:off x="6156960" y="2117117"/>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51" name="Text Placeholder 33"/>
          <p:cNvSpPr>
            <a:spLocks noGrp="1"/>
          </p:cNvSpPr>
          <p:nvPr>
            <p:ph type="body" sz="quarter" idx="58" hasCustomPrompt="1"/>
          </p:nvPr>
        </p:nvSpPr>
        <p:spPr>
          <a:xfrm>
            <a:off x="7722793" y="2117117"/>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2" name="Text Placeholder 33"/>
          <p:cNvSpPr>
            <a:spLocks noGrp="1"/>
          </p:cNvSpPr>
          <p:nvPr>
            <p:ph type="body" sz="quarter" idx="59" hasCustomPrompt="1"/>
          </p:nvPr>
        </p:nvSpPr>
        <p:spPr>
          <a:xfrm>
            <a:off x="6156960" y="2481005"/>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53" name="Text Placeholder 33"/>
          <p:cNvSpPr>
            <a:spLocks noGrp="1"/>
          </p:cNvSpPr>
          <p:nvPr>
            <p:ph type="body" sz="quarter" idx="60" hasCustomPrompt="1"/>
          </p:nvPr>
        </p:nvSpPr>
        <p:spPr>
          <a:xfrm>
            <a:off x="7722793" y="2481005"/>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4" name="Text Placeholder 33"/>
          <p:cNvSpPr>
            <a:spLocks noGrp="1"/>
          </p:cNvSpPr>
          <p:nvPr>
            <p:ph type="body" sz="quarter" idx="61" hasCustomPrompt="1"/>
          </p:nvPr>
        </p:nvSpPr>
        <p:spPr>
          <a:xfrm>
            <a:off x="6156960" y="2844893"/>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55" name="Text Placeholder 33"/>
          <p:cNvSpPr>
            <a:spLocks noGrp="1"/>
          </p:cNvSpPr>
          <p:nvPr>
            <p:ph type="body" sz="quarter" idx="62" hasCustomPrompt="1"/>
          </p:nvPr>
        </p:nvSpPr>
        <p:spPr>
          <a:xfrm>
            <a:off x="7722793" y="2844893"/>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6" name="Subtitle 2"/>
          <p:cNvSpPr>
            <a:spLocks noGrp="1"/>
          </p:cNvSpPr>
          <p:nvPr>
            <p:ph type="subTitle" idx="1" hasCustomPrompt="1"/>
          </p:nvPr>
        </p:nvSpPr>
        <p:spPr>
          <a:xfrm>
            <a:off x="6156962" y="633287"/>
            <a:ext cx="5425439" cy="489758"/>
          </a:xfrm>
          <a:prstGeom prst="rect">
            <a:avLst/>
          </a:prstGeom>
        </p:spPr>
        <p:txBody>
          <a:bodyPr>
            <a:normAutofit/>
          </a:bodyPr>
          <a:lstStyle>
            <a:lvl1pPr algn="l">
              <a:defRPr sz="2300" b="0">
                <a:solidFill>
                  <a:schemeClr val="accent2"/>
                </a:solidFill>
                <a:latin typeface="+mj-lt"/>
              </a:defRPr>
            </a:lvl1pPr>
          </a:lstStyle>
          <a:p>
            <a:r>
              <a:rPr lang="en-US"/>
              <a:t>Location</a:t>
            </a:r>
          </a:p>
        </p:txBody>
      </p:sp>
      <p:sp>
        <p:nvSpPr>
          <p:cNvPr id="57" name="Text Placeholder 33"/>
          <p:cNvSpPr>
            <a:spLocks noGrp="1"/>
          </p:cNvSpPr>
          <p:nvPr>
            <p:ph type="body" sz="quarter" idx="67" hasCustomPrompt="1"/>
          </p:nvPr>
        </p:nvSpPr>
        <p:spPr>
          <a:xfrm>
            <a:off x="6156960" y="3208781"/>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58" name="Text Placeholder 33"/>
          <p:cNvSpPr>
            <a:spLocks noGrp="1"/>
          </p:cNvSpPr>
          <p:nvPr>
            <p:ph type="body" sz="quarter" idx="68" hasCustomPrompt="1"/>
          </p:nvPr>
        </p:nvSpPr>
        <p:spPr>
          <a:xfrm>
            <a:off x="7722793" y="3208781"/>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9" name="Text Placeholder 33"/>
          <p:cNvSpPr>
            <a:spLocks noGrp="1"/>
          </p:cNvSpPr>
          <p:nvPr>
            <p:ph type="body" sz="quarter" idx="69" hasCustomPrompt="1"/>
          </p:nvPr>
        </p:nvSpPr>
        <p:spPr>
          <a:xfrm>
            <a:off x="6156960" y="3572669"/>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60" name="Text Placeholder 33"/>
          <p:cNvSpPr>
            <a:spLocks noGrp="1"/>
          </p:cNvSpPr>
          <p:nvPr>
            <p:ph type="body" sz="quarter" idx="70" hasCustomPrompt="1"/>
          </p:nvPr>
        </p:nvSpPr>
        <p:spPr>
          <a:xfrm>
            <a:off x="7722793" y="3572669"/>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61" name="Text Placeholder 33"/>
          <p:cNvSpPr>
            <a:spLocks noGrp="1"/>
          </p:cNvSpPr>
          <p:nvPr>
            <p:ph type="body" sz="quarter" idx="71" hasCustomPrompt="1"/>
          </p:nvPr>
        </p:nvSpPr>
        <p:spPr>
          <a:xfrm>
            <a:off x="6156960" y="3936558"/>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62" name="Text Placeholder 33"/>
          <p:cNvSpPr>
            <a:spLocks noGrp="1"/>
          </p:cNvSpPr>
          <p:nvPr>
            <p:ph type="body" sz="quarter" idx="72" hasCustomPrompt="1"/>
          </p:nvPr>
        </p:nvSpPr>
        <p:spPr>
          <a:xfrm>
            <a:off x="7722793" y="3936558"/>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26" name="Picture Placeholder 11"/>
          <p:cNvSpPr>
            <a:spLocks noGrp="1"/>
          </p:cNvSpPr>
          <p:nvPr>
            <p:ph type="pic" sz="quarter" idx="73"/>
          </p:nvPr>
        </p:nvSpPr>
        <p:spPr>
          <a:xfrm>
            <a:off x="-11067" y="0"/>
            <a:ext cx="5985147" cy="3407294"/>
          </a:xfrm>
          <a:prstGeom prst="rect">
            <a:avLst/>
          </a:prstGeom>
        </p:spPr>
        <p:txBody>
          <a:bodyPr vert="horz"/>
          <a:lstStyle>
            <a:lvl1pPr marL="0" indent="0" algn="ctr">
              <a:buNone/>
              <a:defRPr sz="1200"/>
            </a:lvl1pPr>
          </a:lstStyle>
          <a:p>
            <a:pPr lvl="0"/>
            <a:r>
              <a:rPr lang="en-US" noProof="0"/>
              <a:t>Click icon to add picture</a:t>
            </a:r>
          </a:p>
        </p:txBody>
      </p:sp>
      <p:sp>
        <p:nvSpPr>
          <p:cNvPr id="27" name="Picture Placeholder 11"/>
          <p:cNvSpPr>
            <a:spLocks noGrp="1"/>
          </p:cNvSpPr>
          <p:nvPr>
            <p:ph type="pic" sz="quarter" idx="74"/>
          </p:nvPr>
        </p:nvSpPr>
        <p:spPr>
          <a:xfrm>
            <a:off x="-11067" y="3446805"/>
            <a:ext cx="5985147" cy="3411195"/>
          </a:xfrm>
          <a:prstGeom prst="rect">
            <a:avLst/>
          </a:prstGeom>
        </p:spPr>
        <p:txBody>
          <a:bodyPr vert="horz"/>
          <a:lstStyle>
            <a:lvl1pPr marL="0" indent="0" algn="ctr">
              <a:buNone/>
              <a:defRPr sz="1200"/>
            </a:lvl1pPr>
          </a:lstStyle>
          <a:p>
            <a:pPr lvl="0"/>
            <a:r>
              <a:rPr lang="en-US" noProof="0"/>
              <a:t>Click icon to add picture</a:t>
            </a:r>
          </a:p>
        </p:txBody>
      </p:sp>
    </p:spTree>
    <p:extLst>
      <p:ext uri="{BB962C8B-B14F-4D97-AF65-F5344CB8AC3E}">
        <p14:creationId xmlns:p14="http://schemas.microsoft.com/office/powerpoint/2010/main" val="412646480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roject: 3 IMGs / Full Specs">
    <p:spTree>
      <p:nvGrpSpPr>
        <p:cNvPr id="1" name=""/>
        <p:cNvGrpSpPr/>
        <p:nvPr/>
      </p:nvGrpSpPr>
      <p:grpSpPr>
        <a:xfrm>
          <a:off x="0" y="0"/>
          <a:ext cx="0" cy="0"/>
          <a:chOff x="0" y="0"/>
          <a:chExt cx="0" cy="0"/>
        </a:xfrm>
      </p:grpSpPr>
      <p:sp>
        <p:nvSpPr>
          <p:cNvPr id="41" name="Text Placeholder 21"/>
          <p:cNvSpPr>
            <a:spLocks noGrp="1"/>
          </p:cNvSpPr>
          <p:nvPr>
            <p:ph type="body" sz="quarter" idx="63" hasCustomPrompt="1"/>
          </p:nvPr>
        </p:nvSpPr>
        <p:spPr>
          <a:xfrm>
            <a:off x="6177280" y="6467088"/>
            <a:ext cx="5405121"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79" name="Title 1"/>
          <p:cNvSpPr>
            <a:spLocks noGrp="1"/>
          </p:cNvSpPr>
          <p:nvPr>
            <p:ph type="title" hasCustomPrompt="1"/>
          </p:nvPr>
        </p:nvSpPr>
        <p:spPr>
          <a:xfrm>
            <a:off x="6156961" y="274638"/>
            <a:ext cx="5743673" cy="497522"/>
          </a:xfrm>
          <a:prstGeom prst="rect">
            <a:avLst/>
          </a:prstGeom>
        </p:spPr>
        <p:txBody>
          <a:bodyPr vert="horz" anchor="t" anchorCtr="0">
            <a:normAutofit/>
          </a:bodyPr>
          <a:lstStyle>
            <a:lvl1pPr>
              <a:defRPr sz="2300" b="1"/>
            </a:lvl1pPr>
          </a:lstStyle>
          <a:p>
            <a:r>
              <a:rPr lang="en-US"/>
              <a:t>Project</a:t>
            </a:r>
          </a:p>
        </p:txBody>
      </p:sp>
      <p:sp>
        <p:nvSpPr>
          <p:cNvPr id="25"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
        <p:nvSpPr>
          <p:cNvPr id="44" name="Text Placeholder 33"/>
          <p:cNvSpPr>
            <a:spLocks noGrp="1"/>
          </p:cNvSpPr>
          <p:nvPr>
            <p:ph type="body" sz="quarter" idx="47" hasCustomPrompt="1"/>
          </p:nvPr>
        </p:nvSpPr>
        <p:spPr>
          <a:xfrm>
            <a:off x="6156960" y="1389341"/>
            <a:ext cx="1565832" cy="357905"/>
          </a:xfrm>
          <a:prstGeom prst="rect">
            <a:avLst/>
          </a:prstGeom>
        </p:spPr>
        <p:txBody>
          <a:bodyPr vert="horz" wrap="none">
            <a:noAutofit/>
          </a:bodyPr>
          <a:lstStyle>
            <a:lvl1pPr marL="0" indent="0" algn="l">
              <a:buNone/>
              <a:defRPr sz="1800" baseline="0">
                <a:solidFill>
                  <a:schemeClr val="accent4">
                    <a:lumMod val="50000"/>
                  </a:schemeClr>
                </a:solidFill>
                <a:latin typeface="Franklin Gothic Book"/>
                <a:cs typeface="Franklin Gothic Book"/>
              </a:defRPr>
            </a:lvl1pPr>
          </a:lstStyle>
          <a:p>
            <a:pPr lvl="0"/>
            <a:r>
              <a:rPr lang="en-US"/>
              <a:t>Spec Label</a:t>
            </a:r>
          </a:p>
        </p:txBody>
      </p:sp>
      <p:sp>
        <p:nvSpPr>
          <p:cNvPr id="45" name="Text Placeholder 33"/>
          <p:cNvSpPr>
            <a:spLocks noGrp="1"/>
          </p:cNvSpPr>
          <p:nvPr>
            <p:ph type="body" sz="quarter" idx="54" hasCustomPrompt="1"/>
          </p:nvPr>
        </p:nvSpPr>
        <p:spPr>
          <a:xfrm>
            <a:off x="7722793" y="1389341"/>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46" name="Text Placeholder 33"/>
          <p:cNvSpPr>
            <a:spLocks noGrp="1"/>
          </p:cNvSpPr>
          <p:nvPr>
            <p:ph type="body" sz="quarter" idx="55" hasCustomPrompt="1"/>
          </p:nvPr>
        </p:nvSpPr>
        <p:spPr>
          <a:xfrm>
            <a:off x="6156960" y="1753229"/>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47" name="Text Placeholder 33"/>
          <p:cNvSpPr>
            <a:spLocks noGrp="1"/>
          </p:cNvSpPr>
          <p:nvPr>
            <p:ph type="body" sz="quarter" idx="56" hasCustomPrompt="1"/>
          </p:nvPr>
        </p:nvSpPr>
        <p:spPr>
          <a:xfrm>
            <a:off x="7722793" y="1753229"/>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48" name="Text Placeholder 33"/>
          <p:cNvSpPr>
            <a:spLocks noGrp="1"/>
          </p:cNvSpPr>
          <p:nvPr>
            <p:ph type="body" sz="quarter" idx="57" hasCustomPrompt="1"/>
          </p:nvPr>
        </p:nvSpPr>
        <p:spPr>
          <a:xfrm>
            <a:off x="6156960" y="2117117"/>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49" name="Text Placeholder 33"/>
          <p:cNvSpPr>
            <a:spLocks noGrp="1"/>
          </p:cNvSpPr>
          <p:nvPr>
            <p:ph type="body" sz="quarter" idx="58" hasCustomPrompt="1"/>
          </p:nvPr>
        </p:nvSpPr>
        <p:spPr>
          <a:xfrm>
            <a:off x="7722793" y="2117117"/>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0" name="Text Placeholder 33"/>
          <p:cNvSpPr>
            <a:spLocks noGrp="1"/>
          </p:cNvSpPr>
          <p:nvPr>
            <p:ph type="body" sz="quarter" idx="59" hasCustomPrompt="1"/>
          </p:nvPr>
        </p:nvSpPr>
        <p:spPr>
          <a:xfrm>
            <a:off x="6156960" y="2481005"/>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51" name="Text Placeholder 33"/>
          <p:cNvSpPr>
            <a:spLocks noGrp="1"/>
          </p:cNvSpPr>
          <p:nvPr>
            <p:ph type="body" sz="quarter" idx="60" hasCustomPrompt="1"/>
          </p:nvPr>
        </p:nvSpPr>
        <p:spPr>
          <a:xfrm>
            <a:off x="7722793" y="2481005"/>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2" name="Text Placeholder 33"/>
          <p:cNvSpPr>
            <a:spLocks noGrp="1"/>
          </p:cNvSpPr>
          <p:nvPr>
            <p:ph type="body" sz="quarter" idx="61" hasCustomPrompt="1"/>
          </p:nvPr>
        </p:nvSpPr>
        <p:spPr>
          <a:xfrm>
            <a:off x="6156960" y="2844893"/>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53" name="Text Placeholder 33"/>
          <p:cNvSpPr>
            <a:spLocks noGrp="1"/>
          </p:cNvSpPr>
          <p:nvPr>
            <p:ph type="body" sz="quarter" idx="62" hasCustomPrompt="1"/>
          </p:nvPr>
        </p:nvSpPr>
        <p:spPr>
          <a:xfrm>
            <a:off x="7722793" y="2844893"/>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4" name="Subtitle 2"/>
          <p:cNvSpPr>
            <a:spLocks noGrp="1"/>
          </p:cNvSpPr>
          <p:nvPr>
            <p:ph type="subTitle" idx="1" hasCustomPrompt="1"/>
          </p:nvPr>
        </p:nvSpPr>
        <p:spPr>
          <a:xfrm>
            <a:off x="6156962" y="633287"/>
            <a:ext cx="5425439" cy="489758"/>
          </a:xfrm>
          <a:prstGeom prst="rect">
            <a:avLst/>
          </a:prstGeom>
        </p:spPr>
        <p:txBody>
          <a:bodyPr>
            <a:normAutofit/>
          </a:bodyPr>
          <a:lstStyle>
            <a:lvl1pPr algn="l">
              <a:defRPr sz="2300" b="0">
                <a:solidFill>
                  <a:schemeClr val="accent2"/>
                </a:solidFill>
                <a:latin typeface="+mj-lt"/>
              </a:defRPr>
            </a:lvl1pPr>
          </a:lstStyle>
          <a:p>
            <a:r>
              <a:rPr lang="en-US"/>
              <a:t>Location</a:t>
            </a:r>
          </a:p>
        </p:txBody>
      </p:sp>
      <p:sp>
        <p:nvSpPr>
          <p:cNvPr id="55" name="Text Placeholder 33"/>
          <p:cNvSpPr>
            <a:spLocks noGrp="1"/>
          </p:cNvSpPr>
          <p:nvPr>
            <p:ph type="body" sz="quarter" idx="70" hasCustomPrompt="1"/>
          </p:nvPr>
        </p:nvSpPr>
        <p:spPr>
          <a:xfrm>
            <a:off x="6156960" y="3208781"/>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56" name="Text Placeholder 33"/>
          <p:cNvSpPr>
            <a:spLocks noGrp="1"/>
          </p:cNvSpPr>
          <p:nvPr>
            <p:ph type="body" sz="quarter" idx="67" hasCustomPrompt="1"/>
          </p:nvPr>
        </p:nvSpPr>
        <p:spPr>
          <a:xfrm>
            <a:off x="7722793" y="3208781"/>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7" name="Text Placeholder 33"/>
          <p:cNvSpPr>
            <a:spLocks noGrp="1"/>
          </p:cNvSpPr>
          <p:nvPr>
            <p:ph type="body" sz="quarter" idx="71" hasCustomPrompt="1"/>
          </p:nvPr>
        </p:nvSpPr>
        <p:spPr>
          <a:xfrm>
            <a:off x="6156960" y="3572669"/>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58" name="Text Placeholder 33"/>
          <p:cNvSpPr>
            <a:spLocks noGrp="1"/>
          </p:cNvSpPr>
          <p:nvPr>
            <p:ph type="body" sz="quarter" idx="72" hasCustomPrompt="1"/>
          </p:nvPr>
        </p:nvSpPr>
        <p:spPr>
          <a:xfrm>
            <a:off x="7722793" y="3572669"/>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9" name="Text Placeholder 33"/>
          <p:cNvSpPr>
            <a:spLocks noGrp="1"/>
          </p:cNvSpPr>
          <p:nvPr>
            <p:ph type="body" sz="quarter" idx="73" hasCustomPrompt="1"/>
          </p:nvPr>
        </p:nvSpPr>
        <p:spPr>
          <a:xfrm>
            <a:off x="6156960" y="3936558"/>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60" name="Text Placeholder 33"/>
          <p:cNvSpPr>
            <a:spLocks noGrp="1"/>
          </p:cNvSpPr>
          <p:nvPr>
            <p:ph type="body" sz="quarter" idx="74" hasCustomPrompt="1"/>
          </p:nvPr>
        </p:nvSpPr>
        <p:spPr>
          <a:xfrm>
            <a:off x="7722793" y="3936558"/>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29" name="Picture Placeholder 11"/>
          <p:cNvSpPr>
            <a:spLocks noGrp="1"/>
          </p:cNvSpPr>
          <p:nvPr>
            <p:ph type="pic" sz="quarter" idx="75"/>
          </p:nvPr>
        </p:nvSpPr>
        <p:spPr>
          <a:xfrm>
            <a:off x="-11066" y="0"/>
            <a:ext cx="2988167" cy="3407294"/>
          </a:xfrm>
          <a:prstGeom prst="rect">
            <a:avLst/>
          </a:prstGeom>
        </p:spPr>
        <p:txBody>
          <a:bodyPr vert="horz"/>
          <a:lstStyle>
            <a:lvl1pPr marL="0" indent="0" algn="ctr">
              <a:buNone/>
              <a:defRPr sz="1200"/>
            </a:lvl1pPr>
          </a:lstStyle>
          <a:p>
            <a:pPr lvl="0"/>
            <a:r>
              <a:rPr lang="en-US" noProof="0"/>
              <a:t>Click icon to add picture</a:t>
            </a:r>
          </a:p>
        </p:txBody>
      </p:sp>
      <p:sp>
        <p:nvSpPr>
          <p:cNvPr id="30" name="Picture Placeholder 11"/>
          <p:cNvSpPr>
            <a:spLocks noGrp="1"/>
          </p:cNvSpPr>
          <p:nvPr>
            <p:ph type="pic" sz="quarter" idx="76"/>
          </p:nvPr>
        </p:nvSpPr>
        <p:spPr>
          <a:xfrm>
            <a:off x="-11067" y="3446805"/>
            <a:ext cx="5985147" cy="3411195"/>
          </a:xfrm>
          <a:prstGeom prst="rect">
            <a:avLst/>
          </a:prstGeom>
        </p:spPr>
        <p:txBody>
          <a:bodyPr vert="horz"/>
          <a:lstStyle>
            <a:lvl1pPr marL="0" indent="0" algn="ctr">
              <a:buNone/>
              <a:defRPr sz="1200"/>
            </a:lvl1pPr>
          </a:lstStyle>
          <a:p>
            <a:pPr lvl="0"/>
            <a:r>
              <a:rPr lang="en-US" noProof="0"/>
              <a:t>Click icon to add picture</a:t>
            </a:r>
          </a:p>
        </p:txBody>
      </p:sp>
      <p:sp>
        <p:nvSpPr>
          <p:cNvPr id="32" name="Picture Placeholder 11"/>
          <p:cNvSpPr>
            <a:spLocks noGrp="1"/>
          </p:cNvSpPr>
          <p:nvPr>
            <p:ph type="pic" sz="quarter" idx="77"/>
          </p:nvPr>
        </p:nvSpPr>
        <p:spPr>
          <a:xfrm>
            <a:off x="3030501" y="0"/>
            <a:ext cx="2943580" cy="3407294"/>
          </a:xfrm>
          <a:prstGeom prst="rect">
            <a:avLst/>
          </a:prstGeom>
        </p:spPr>
        <p:txBody>
          <a:bodyPr vert="horz"/>
          <a:lstStyle>
            <a:lvl1pPr marL="0" indent="0" algn="ctr">
              <a:buNone/>
              <a:defRPr sz="1200"/>
            </a:lvl1pPr>
          </a:lstStyle>
          <a:p>
            <a:pPr lvl="0"/>
            <a:r>
              <a:rPr lang="en-US" noProof="0"/>
              <a:t>Click icon to add picture</a:t>
            </a:r>
          </a:p>
        </p:txBody>
      </p:sp>
    </p:spTree>
    <p:extLst>
      <p:ext uri="{BB962C8B-B14F-4D97-AF65-F5344CB8AC3E}">
        <p14:creationId xmlns:p14="http://schemas.microsoft.com/office/powerpoint/2010/main" val="214524544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Project: 4 IMGs / Full Specs">
    <p:spTree>
      <p:nvGrpSpPr>
        <p:cNvPr id="1" name=""/>
        <p:cNvGrpSpPr/>
        <p:nvPr/>
      </p:nvGrpSpPr>
      <p:grpSpPr>
        <a:xfrm>
          <a:off x="0" y="0"/>
          <a:ext cx="0" cy="0"/>
          <a:chOff x="0" y="0"/>
          <a:chExt cx="0" cy="0"/>
        </a:xfrm>
      </p:grpSpPr>
      <p:sp>
        <p:nvSpPr>
          <p:cNvPr id="42" name="Text Placeholder 21"/>
          <p:cNvSpPr>
            <a:spLocks noGrp="1"/>
          </p:cNvSpPr>
          <p:nvPr>
            <p:ph type="body" sz="quarter" idx="63" hasCustomPrompt="1"/>
          </p:nvPr>
        </p:nvSpPr>
        <p:spPr>
          <a:xfrm>
            <a:off x="6177280" y="6467088"/>
            <a:ext cx="5405121"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81" name="Title 1"/>
          <p:cNvSpPr>
            <a:spLocks noGrp="1"/>
          </p:cNvSpPr>
          <p:nvPr>
            <p:ph type="title" hasCustomPrompt="1"/>
          </p:nvPr>
        </p:nvSpPr>
        <p:spPr>
          <a:xfrm>
            <a:off x="6156961" y="274638"/>
            <a:ext cx="5743673" cy="497522"/>
          </a:xfrm>
          <a:prstGeom prst="rect">
            <a:avLst/>
          </a:prstGeom>
        </p:spPr>
        <p:txBody>
          <a:bodyPr vert="horz" anchor="t" anchorCtr="0">
            <a:normAutofit/>
          </a:bodyPr>
          <a:lstStyle>
            <a:lvl1pPr>
              <a:defRPr sz="2300" b="1"/>
            </a:lvl1pPr>
          </a:lstStyle>
          <a:p>
            <a:r>
              <a:rPr lang="en-US"/>
              <a:t>Project</a:t>
            </a:r>
          </a:p>
        </p:txBody>
      </p:sp>
      <p:sp>
        <p:nvSpPr>
          <p:cNvPr id="26"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
        <p:nvSpPr>
          <p:cNvPr id="45" name="Text Placeholder 33"/>
          <p:cNvSpPr>
            <a:spLocks noGrp="1"/>
          </p:cNvSpPr>
          <p:nvPr>
            <p:ph type="body" sz="quarter" idx="47" hasCustomPrompt="1"/>
          </p:nvPr>
        </p:nvSpPr>
        <p:spPr>
          <a:xfrm>
            <a:off x="6156960" y="1389341"/>
            <a:ext cx="1565832" cy="357905"/>
          </a:xfrm>
          <a:prstGeom prst="rect">
            <a:avLst/>
          </a:prstGeom>
        </p:spPr>
        <p:txBody>
          <a:bodyPr vert="horz" wrap="none">
            <a:noAutofit/>
          </a:bodyPr>
          <a:lstStyle>
            <a:lvl1pPr marL="0" indent="0" algn="l">
              <a:buNone/>
              <a:defRPr sz="1800" baseline="0">
                <a:solidFill>
                  <a:schemeClr val="accent4">
                    <a:lumMod val="50000"/>
                  </a:schemeClr>
                </a:solidFill>
                <a:latin typeface="Franklin Gothic Book"/>
                <a:cs typeface="Franklin Gothic Book"/>
              </a:defRPr>
            </a:lvl1pPr>
          </a:lstStyle>
          <a:p>
            <a:pPr lvl="0"/>
            <a:r>
              <a:rPr lang="en-US"/>
              <a:t>Spec Label</a:t>
            </a:r>
          </a:p>
        </p:txBody>
      </p:sp>
      <p:sp>
        <p:nvSpPr>
          <p:cNvPr id="46" name="Text Placeholder 33"/>
          <p:cNvSpPr>
            <a:spLocks noGrp="1"/>
          </p:cNvSpPr>
          <p:nvPr>
            <p:ph type="body" sz="quarter" idx="54" hasCustomPrompt="1"/>
          </p:nvPr>
        </p:nvSpPr>
        <p:spPr>
          <a:xfrm>
            <a:off x="7722793" y="1389341"/>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47" name="Text Placeholder 33"/>
          <p:cNvSpPr>
            <a:spLocks noGrp="1"/>
          </p:cNvSpPr>
          <p:nvPr>
            <p:ph type="body" sz="quarter" idx="55" hasCustomPrompt="1"/>
          </p:nvPr>
        </p:nvSpPr>
        <p:spPr>
          <a:xfrm>
            <a:off x="6156960" y="1753229"/>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48" name="Text Placeholder 33"/>
          <p:cNvSpPr>
            <a:spLocks noGrp="1"/>
          </p:cNvSpPr>
          <p:nvPr>
            <p:ph type="body" sz="quarter" idx="56" hasCustomPrompt="1"/>
          </p:nvPr>
        </p:nvSpPr>
        <p:spPr>
          <a:xfrm>
            <a:off x="7722793" y="1753229"/>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49" name="Text Placeholder 33"/>
          <p:cNvSpPr>
            <a:spLocks noGrp="1"/>
          </p:cNvSpPr>
          <p:nvPr>
            <p:ph type="body" sz="quarter" idx="57" hasCustomPrompt="1"/>
          </p:nvPr>
        </p:nvSpPr>
        <p:spPr>
          <a:xfrm>
            <a:off x="6156960" y="2117117"/>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50" name="Text Placeholder 33"/>
          <p:cNvSpPr>
            <a:spLocks noGrp="1"/>
          </p:cNvSpPr>
          <p:nvPr>
            <p:ph type="body" sz="quarter" idx="58" hasCustomPrompt="1"/>
          </p:nvPr>
        </p:nvSpPr>
        <p:spPr>
          <a:xfrm>
            <a:off x="7722793" y="2117117"/>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1" name="Text Placeholder 33"/>
          <p:cNvSpPr>
            <a:spLocks noGrp="1"/>
          </p:cNvSpPr>
          <p:nvPr>
            <p:ph type="body" sz="quarter" idx="59" hasCustomPrompt="1"/>
          </p:nvPr>
        </p:nvSpPr>
        <p:spPr>
          <a:xfrm>
            <a:off x="6156960" y="2481005"/>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52" name="Text Placeholder 33"/>
          <p:cNvSpPr>
            <a:spLocks noGrp="1"/>
          </p:cNvSpPr>
          <p:nvPr>
            <p:ph type="body" sz="quarter" idx="60" hasCustomPrompt="1"/>
          </p:nvPr>
        </p:nvSpPr>
        <p:spPr>
          <a:xfrm>
            <a:off x="7722793" y="2481005"/>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3" name="Text Placeholder 33"/>
          <p:cNvSpPr>
            <a:spLocks noGrp="1"/>
          </p:cNvSpPr>
          <p:nvPr>
            <p:ph type="body" sz="quarter" idx="61" hasCustomPrompt="1"/>
          </p:nvPr>
        </p:nvSpPr>
        <p:spPr>
          <a:xfrm>
            <a:off x="6156960" y="2844893"/>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54" name="Text Placeholder 33"/>
          <p:cNvSpPr>
            <a:spLocks noGrp="1"/>
          </p:cNvSpPr>
          <p:nvPr>
            <p:ph type="body" sz="quarter" idx="62" hasCustomPrompt="1"/>
          </p:nvPr>
        </p:nvSpPr>
        <p:spPr>
          <a:xfrm>
            <a:off x="7722793" y="2844893"/>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5" name="Subtitle 2"/>
          <p:cNvSpPr>
            <a:spLocks noGrp="1"/>
          </p:cNvSpPr>
          <p:nvPr>
            <p:ph type="subTitle" idx="1" hasCustomPrompt="1"/>
          </p:nvPr>
        </p:nvSpPr>
        <p:spPr>
          <a:xfrm>
            <a:off x="6156962" y="633287"/>
            <a:ext cx="5425439" cy="489758"/>
          </a:xfrm>
          <a:prstGeom prst="rect">
            <a:avLst/>
          </a:prstGeom>
        </p:spPr>
        <p:txBody>
          <a:bodyPr>
            <a:normAutofit/>
          </a:bodyPr>
          <a:lstStyle>
            <a:lvl1pPr algn="l">
              <a:defRPr sz="2300" b="0">
                <a:solidFill>
                  <a:schemeClr val="accent2"/>
                </a:solidFill>
                <a:latin typeface="+mj-lt"/>
              </a:defRPr>
            </a:lvl1pPr>
          </a:lstStyle>
          <a:p>
            <a:r>
              <a:rPr lang="en-US"/>
              <a:t>Location</a:t>
            </a:r>
          </a:p>
        </p:txBody>
      </p:sp>
      <p:sp>
        <p:nvSpPr>
          <p:cNvPr id="56" name="Text Placeholder 33"/>
          <p:cNvSpPr>
            <a:spLocks noGrp="1"/>
          </p:cNvSpPr>
          <p:nvPr>
            <p:ph type="body" sz="quarter" idx="66" hasCustomPrompt="1"/>
          </p:nvPr>
        </p:nvSpPr>
        <p:spPr>
          <a:xfrm>
            <a:off x="6156960" y="3208781"/>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57" name="Text Placeholder 33"/>
          <p:cNvSpPr>
            <a:spLocks noGrp="1"/>
          </p:cNvSpPr>
          <p:nvPr>
            <p:ph type="body" sz="quarter" idx="67" hasCustomPrompt="1"/>
          </p:nvPr>
        </p:nvSpPr>
        <p:spPr>
          <a:xfrm>
            <a:off x="7722793" y="3208781"/>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8" name="Text Placeholder 33"/>
          <p:cNvSpPr>
            <a:spLocks noGrp="1"/>
          </p:cNvSpPr>
          <p:nvPr>
            <p:ph type="body" sz="quarter" idx="72" hasCustomPrompt="1"/>
          </p:nvPr>
        </p:nvSpPr>
        <p:spPr>
          <a:xfrm>
            <a:off x="6156960" y="3572669"/>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59" name="Text Placeholder 33"/>
          <p:cNvSpPr>
            <a:spLocks noGrp="1"/>
          </p:cNvSpPr>
          <p:nvPr>
            <p:ph type="body" sz="quarter" idx="73" hasCustomPrompt="1"/>
          </p:nvPr>
        </p:nvSpPr>
        <p:spPr>
          <a:xfrm>
            <a:off x="7722793" y="3572669"/>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60" name="Text Placeholder 33"/>
          <p:cNvSpPr>
            <a:spLocks noGrp="1"/>
          </p:cNvSpPr>
          <p:nvPr>
            <p:ph type="body" sz="quarter" idx="74" hasCustomPrompt="1"/>
          </p:nvPr>
        </p:nvSpPr>
        <p:spPr>
          <a:xfrm>
            <a:off x="6156960" y="3936558"/>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61" name="Text Placeholder 33"/>
          <p:cNvSpPr>
            <a:spLocks noGrp="1"/>
          </p:cNvSpPr>
          <p:nvPr>
            <p:ph type="body" sz="quarter" idx="75" hasCustomPrompt="1"/>
          </p:nvPr>
        </p:nvSpPr>
        <p:spPr>
          <a:xfrm>
            <a:off x="7722793" y="3936558"/>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33" name="Picture Placeholder 11"/>
          <p:cNvSpPr>
            <a:spLocks noGrp="1"/>
          </p:cNvSpPr>
          <p:nvPr>
            <p:ph type="pic" sz="quarter" idx="76"/>
          </p:nvPr>
        </p:nvSpPr>
        <p:spPr>
          <a:xfrm>
            <a:off x="-11066" y="0"/>
            <a:ext cx="2988167" cy="3407294"/>
          </a:xfrm>
          <a:prstGeom prst="rect">
            <a:avLst/>
          </a:prstGeom>
        </p:spPr>
        <p:txBody>
          <a:bodyPr vert="horz"/>
          <a:lstStyle>
            <a:lvl1pPr marL="0" indent="0" algn="ctr">
              <a:buNone/>
              <a:defRPr sz="1200"/>
            </a:lvl1pPr>
          </a:lstStyle>
          <a:p>
            <a:pPr lvl="0"/>
            <a:r>
              <a:rPr lang="en-US" noProof="0"/>
              <a:t>Click icon to add picture</a:t>
            </a:r>
          </a:p>
        </p:txBody>
      </p:sp>
      <p:sp>
        <p:nvSpPr>
          <p:cNvPr id="34" name="Picture Placeholder 11"/>
          <p:cNvSpPr>
            <a:spLocks noGrp="1"/>
          </p:cNvSpPr>
          <p:nvPr>
            <p:ph type="pic" sz="quarter" idx="77"/>
          </p:nvPr>
        </p:nvSpPr>
        <p:spPr>
          <a:xfrm>
            <a:off x="-11066" y="3446805"/>
            <a:ext cx="2988167" cy="3411195"/>
          </a:xfrm>
          <a:prstGeom prst="rect">
            <a:avLst/>
          </a:prstGeom>
        </p:spPr>
        <p:txBody>
          <a:bodyPr vert="horz"/>
          <a:lstStyle>
            <a:lvl1pPr marL="0" indent="0" algn="ctr">
              <a:buNone/>
              <a:defRPr sz="1200"/>
            </a:lvl1pPr>
          </a:lstStyle>
          <a:p>
            <a:pPr lvl="0"/>
            <a:r>
              <a:rPr lang="en-US" noProof="0"/>
              <a:t>Click icon to add picture</a:t>
            </a:r>
          </a:p>
        </p:txBody>
      </p:sp>
      <p:sp>
        <p:nvSpPr>
          <p:cNvPr id="35" name="Picture Placeholder 11"/>
          <p:cNvSpPr>
            <a:spLocks noGrp="1"/>
          </p:cNvSpPr>
          <p:nvPr>
            <p:ph type="pic" sz="quarter" idx="78"/>
          </p:nvPr>
        </p:nvSpPr>
        <p:spPr>
          <a:xfrm>
            <a:off x="3030501" y="0"/>
            <a:ext cx="2943580" cy="3407294"/>
          </a:xfrm>
          <a:prstGeom prst="rect">
            <a:avLst/>
          </a:prstGeom>
        </p:spPr>
        <p:txBody>
          <a:bodyPr vert="horz"/>
          <a:lstStyle>
            <a:lvl1pPr marL="0" indent="0" algn="ctr">
              <a:buNone/>
              <a:defRPr sz="1200"/>
            </a:lvl1pPr>
          </a:lstStyle>
          <a:p>
            <a:pPr lvl="0"/>
            <a:r>
              <a:rPr lang="en-US" noProof="0"/>
              <a:t>Click icon to add picture</a:t>
            </a:r>
          </a:p>
        </p:txBody>
      </p:sp>
      <p:sp>
        <p:nvSpPr>
          <p:cNvPr id="36" name="Picture Placeholder 11"/>
          <p:cNvSpPr>
            <a:spLocks noGrp="1"/>
          </p:cNvSpPr>
          <p:nvPr>
            <p:ph type="pic" sz="quarter" idx="79"/>
          </p:nvPr>
        </p:nvSpPr>
        <p:spPr>
          <a:xfrm>
            <a:off x="3030501" y="3446806"/>
            <a:ext cx="2943580" cy="3411195"/>
          </a:xfrm>
          <a:prstGeom prst="rect">
            <a:avLst/>
          </a:prstGeom>
        </p:spPr>
        <p:txBody>
          <a:bodyPr vert="horz"/>
          <a:lstStyle>
            <a:lvl1pPr marL="0" indent="0" algn="ctr">
              <a:buNone/>
              <a:defRPr sz="1200"/>
            </a:lvl1pPr>
          </a:lstStyle>
          <a:p>
            <a:pPr lvl="0"/>
            <a:r>
              <a:rPr lang="en-US" noProof="0"/>
              <a:t>Click icon to add picture</a:t>
            </a:r>
          </a:p>
        </p:txBody>
      </p:sp>
    </p:spTree>
    <p:extLst>
      <p:ext uri="{BB962C8B-B14F-4D97-AF65-F5344CB8AC3E}">
        <p14:creationId xmlns:p14="http://schemas.microsoft.com/office/powerpoint/2010/main" val="338151376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Project: 2 IMGs Tall / Full Specs">
    <p:spTree>
      <p:nvGrpSpPr>
        <p:cNvPr id="1" name=""/>
        <p:cNvGrpSpPr/>
        <p:nvPr/>
      </p:nvGrpSpPr>
      <p:grpSpPr>
        <a:xfrm>
          <a:off x="0" y="0"/>
          <a:ext cx="0" cy="0"/>
          <a:chOff x="0" y="0"/>
          <a:chExt cx="0" cy="0"/>
        </a:xfrm>
      </p:grpSpPr>
      <p:sp>
        <p:nvSpPr>
          <p:cNvPr id="30" name="Text Placeholder 21"/>
          <p:cNvSpPr>
            <a:spLocks noGrp="1"/>
          </p:cNvSpPr>
          <p:nvPr>
            <p:ph type="body" sz="quarter" idx="63" hasCustomPrompt="1"/>
          </p:nvPr>
        </p:nvSpPr>
        <p:spPr>
          <a:xfrm>
            <a:off x="6177280" y="6467088"/>
            <a:ext cx="5405121"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67" name="Title 1"/>
          <p:cNvSpPr>
            <a:spLocks noGrp="1"/>
          </p:cNvSpPr>
          <p:nvPr>
            <p:ph type="title" hasCustomPrompt="1"/>
          </p:nvPr>
        </p:nvSpPr>
        <p:spPr>
          <a:xfrm>
            <a:off x="6156961" y="274638"/>
            <a:ext cx="5743673" cy="497522"/>
          </a:xfrm>
          <a:prstGeom prst="rect">
            <a:avLst/>
          </a:prstGeom>
        </p:spPr>
        <p:txBody>
          <a:bodyPr vert="horz" anchor="t" anchorCtr="0">
            <a:normAutofit/>
          </a:bodyPr>
          <a:lstStyle>
            <a:lvl1pPr>
              <a:defRPr sz="2300" b="1"/>
            </a:lvl1pPr>
          </a:lstStyle>
          <a:p>
            <a:r>
              <a:rPr lang="en-US"/>
              <a:t>Project</a:t>
            </a:r>
          </a:p>
        </p:txBody>
      </p:sp>
      <p:sp>
        <p:nvSpPr>
          <p:cNvPr id="24"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
        <p:nvSpPr>
          <p:cNvPr id="35" name="Text Placeholder 33"/>
          <p:cNvSpPr>
            <a:spLocks noGrp="1"/>
          </p:cNvSpPr>
          <p:nvPr>
            <p:ph type="body" sz="quarter" idx="47" hasCustomPrompt="1"/>
          </p:nvPr>
        </p:nvSpPr>
        <p:spPr>
          <a:xfrm>
            <a:off x="6156960" y="1389341"/>
            <a:ext cx="1565832" cy="357905"/>
          </a:xfrm>
          <a:prstGeom prst="rect">
            <a:avLst/>
          </a:prstGeom>
        </p:spPr>
        <p:txBody>
          <a:bodyPr vert="horz" wrap="none">
            <a:noAutofit/>
          </a:bodyPr>
          <a:lstStyle>
            <a:lvl1pPr marL="0" indent="0" algn="l">
              <a:buNone/>
              <a:defRPr sz="1800" baseline="0">
                <a:solidFill>
                  <a:schemeClr val="accent4">
                    <a:lumMod val="50000"/>
                  </a:schemeClr>
                </a:solidFill>
                <a:latin typeface="Franklin Gothic Book"/>
                <a:cs typeface="Franklin Gothic Book"/>
              </a:defRPr>
            </a:lvl1pPr>
          </a:lstStyle>
          <a:p>
            <a:pPr lvl="0"/>
            <a:r>
              <a:rPr lang="en-US"/>
              <a:t>Spec Label</a:t>
            </a:r>
          </a:p>
        </p:txBody>
      </p:sp>
      <p:sp>
        <p:nvSpPr>
          <p:cNvPr id="36" name="Text Placeholder 33"/>
          <p:cNvSpPr>
            <a:spLocks noGrp="1"/>
          </p:cNvSpPr>
          <p:nvPr>
            <p:ph type="body" sz="quarter" idx="54" hasCustomPrompt="1"/>
          </p:nvPr>
        </p:nvSpPr>
        <p:spPr>
          <a:xfrm>
            <a:off x="7722793" y="1389341"/>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37" name="Text Placeholder 33"/>
          <p:cNvSpPr>
            <a:spLocks noGrp="1"/>
          </p:cNvSpPr>
          <p:nvPr>
            <p:ph type="body" sz="quarter" idx="55" hasCustomPrompt="1"/>
          </p:nvPr>
        </p:nvSpPr>
        <p:spPr>
          <a:xfrm>
            <a:off x="6156960" y="1753229"/>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38" name="Text Placeholder 33"/>
          <p:cNvSpPr>
            <a:spLocks noGrp="1"/>
          </p:cNvSpPr>
          <p:nvPr>
            <p:ph type="body" sz="quarter" idx="56" hasCustomPrompt="1"/>
          </p:nvPr>
        </p:nvSpPr>
        <p:spPr>
          <a:xfrm>
            <a:off x="7722793" y="1753229"/>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39" name="Text Placeholder 33"/>
          <p:cNvSpPr>
            <a:spLocks noGrp="1"/>
          </p:cNvSpPr>
          <p:nvPr>
            <p:ph type="body" sz="quarter" idx="57" hasCustomPrompt="1"/>
          </p:nvPr>
        </p:nvSpPr>
        <p:spPr>
          <a:xfrm>
            <a:off x="6156960" y="2117117"/>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40" name="Text Placeholder 33"/>
          <p:cNvSpPr>
            <a:spLocks noGrp="1"/>
          </p:cNvSpPr>
          <p:nvPr>
            <p:ph type="body" sz="quarter" idx="58" hasCustomPrompt="1"/>
          </p:nvPr>
        </p:nvSpPr>
        <p:spPr>
          <a:xfrm>
            <a:off x="7722793" y="2117117"/>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41" name="Text Placeholder 33"/>
          <p:cNvSpPr>
            <a:spLocks noGrp="1"/>
          </p:cNvSpPr>
          <p:nvPr>
            <p:ph type="body" sz="quarter" idx="59" hasCustomPrompt="1"/>
          </p:nvPr>
        </p:nvSpPr>
        <p:spPr>
          <a:xfrm>
            <a:off x="6156960" y="2481005"/>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44" name="Text Placeholder 33"/>
          <p:cNvSpPr>
            <a:spLocks noGrp="1"/>
          </p:cNvSpPr>
          <p:nvPr>
            <p:ph type="body" sz="quarter" idx="60" hasCustomPrompt="1"/>
          </p:nvPr>
        </p:nvSpPr>
        <p:spPr>
          <a:xfrm>
            <a:off x="7722793" y="2481005"/>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45" name="Text Placeholder 33"/>
          <p:cNvSpPr>
            <a:spLocks noGrp="1"/>
          </p:cNvSpPr>
          <p:nvPr>
            <p:ph type="body" sz="quarter" idx="61" hasCustomPrompt="1"/>
          </p:nvPr>
        </p:nvSpPr>
        <p:spPr>
          <a:xfrm>
            <a:off x="6156960" y="2844893"/>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54" name="Text Placeholder 33"/>
          <p:cNvSpPr>
            <a:spLocks noGrp="1"/>
          </p:cNvSpPr>
          <p:nvPr>
            <p:ph type="body" sz="quarter" idx="62" hasCustomPrompt="1"/>
          </p:nvPr>
        </p:nvSpPr>
        <p:spPr>
          <a:xfrm>
            <a:off x="7722793" y="2844893"/>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5" name="Subtitle 2"/>
          <p:cNvSpPr>
            <a:spLocks noGrp="1"/>
          </p:cNvSpPr>
          <p:nvPr>
            <p:ph type="subTitle" idx="1" hasCustomPrompt="1"/>
          </p:nvPr>
        </p:nvSpPr>
        <p:spPr>
          <a:xfrm>
            <a:off x="6156962" y="633287"/>
            <a:ext cx="5425439" cy="489758"/>
          </a:xfrm>
          <a:prstGeom prst="rect">
            <a:avLst/>
          </a:prstGeom>
        </p:spPr>
        <p:txBody>
          <a:bodyPr>
            <a:normAutofit/>
          </a:bodyPr>
          <a:lstStyle>
            <a:lvl1pPr algn="l">
              <a:defRPr sz="2300" b="0">
                <a:solidFill>
                  <a:schemeClr val="accent2"/>
                </a:solidFill>
                <a:latin typeface="+mj-lt"/>
              </a:defRPr>
            </a:lvl1pPr>
          </a:lstStyle>
          <a:p>
            <a:r>
              <a:rPr lang="en-US"/>
              <a:t>Location</a:t>
            </a:r>
          </a:p>
        </p:txBody>
      </p:sp>
      <p:sp>
        <p:nvSpPr>
          <p:cNvPr id="56" name="Text Placeholder 33"/>
          <p:cNvSpPr>
            <a:spLocks noGrp="1"/>
          </p:cNvSpPr>
          <p:nvPr>
            <p:ph type="body" sz="quarter" idx="66" hasCustomPrompt="1"/>
          </p:nvPr>
        </p:nvSpPr>
        <p:spPr>
          <a:xfrm>
            <a:off x="6156960" y="3208781"/>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57" name="Text Placeholder 33"/>
          <p:cNvSpPr>
            <a:spLocks noGrp="1"/>
          </p:cNvSpPr>
          <p:nvPr>
            <p:ph type="body" sz="quarter" idx="67" hasCustomPrompt="1"/>
          </p:nvPr>
        </p:nvSpPr>
        <p:spPr>
          <a:xfrm>
            <a:off x="7722793" y="3208781"/>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58" name="Text Placeholder 33"/>
          <p:cNvSpPr>
            <a:spLocks noGrp="1"/>
          </p:cNvSpPr>
          <p:nvPr>
            <p:ph type="body" sz="quarter" idx="68" hasCustomPrompt="1"/>
          </p:nvPr>
        </p:nvSpPr>
        <p:spPr>
          <a:xfrm>
            <a:off x="6156960" y="3572669"/>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59" name="Text Placeholder 33"/>
          <p:cNvSpPr>
            <a:spLocks noGrp="1"/>
          </p:cNvSpPr>
          <p:nvPr>
            <p:ph type="body" sz="quarter" idx="69" hasCustomPrompt="1"/>
          </p:nvPr>
        </p:nvSpPr>
        <p:spPr>
          <a:xfrm>
            <a:off x="7722793" y="3572669"/>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60" name="Text Placeholder 33"/>
          <p:cNvSpPr>
            <a:spLocks noGrp="1"/>
          </p:cNvSpPr>
          <p:nvPr>
            <p:ph type="body" sz="quarter" idx="72" hasCustomPrompt="1"/>
          </p:nvPr>
        </p:nvSpPr>
        <p:spPr>
          <a:xfrm>
            <a:off x="6156960" y="3936558"/>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61" name="Text Placeholder 33"/>
          <p:cNvSpPr>
            <a:spLocks noGrp="1"/>
          </p:cNvSpPr>
          <p:nvPr>
            <p:ph type="body" sz="quarter" idx="73" hasCustomPrompt="1"/>
          </p:nvPr>
        </p:nvSpPr>
        <p:spPr>
          <a:xfrm>
            <a:off x="7722793" y="3936558"/>
            <a:ext cx="3859608" cy="357905"/>
          </a:xfrm>
          <a:prstGeom prst="rect">
            <a:avLst/>
          </a:prstGeom>
        </p:spPr>
        <p:txBody>
          <a:bodyPr vert="horz" wrap="none">
            <a:noAutofit/>
          </a:bodyPr>
          <a:lstStyle>
            <a:lvl1pPr marL="0" indent="0" algn="l">
              <a:buNone/>
              <a:defRPr sz="1800" baseline="0">
                <a:solidFill>
                  <a:srgbClr val="8C8E91"/>
                </a:solidFill>
                <a:latin typeface="Franklin Gothic Book"/>
                <a:cs typeface="Franklin Gothic Book"/>
              </a:defRPr>
            </a:lvl1pPr>
          </a:lstStyle>
          <a:p>
            <a:pPr lvl="0"/>
            <a:r>
              <a:rPr lang="en-US"/>
              <a:t>Spec Detail</a:t>
            </a:r>
          </a:p>
        </p:txBody>
      </p:sp>
      <p:sp>
        <p:nvSpPr>
          <p:cNvPr id="27" name="Picture Placeholder 11"/>
          <p:cNvSpPr>
            <a:spLocks noGrp="1"/>
          </p:cNvSpPr>
          <p:nvPr>
            <p:ph type="pic" sz="quarter" idx="76"/>
          </p:nvPr>
        </p:nvSpPr>
        <p:spPr>
          <a:xfrm>
            <a:off x="-11066" y="0"/>
            <a:ext cx="2988167" cy="6858000"/>
          </a:xfrm>
          <a:prstGeom prst="rect">
            <a:avLst/>
          </a:prstGeom>
        </p:spPr>
        <p:txBody>
          <a:bodyPr vert="horz"/>
          <a:lstStyle>
            <a:lvl1pPr marL="0" indent="0" algn="ctr">
              <a:buNone/>
              <a:defRPr sz="1200"/>
            </a:lvl1pPr>
          </a:lstStyle>
          <a:p>
            <a:pPr lvl="0"/>
            <a:r>
              <a:rPr lang="en-US" noProof="0"/>
              <a:t>Click icon to add picture</a:t>
            </a:r>
          </a:p>
        </p:txBody>
      </p:sp>
      <p:sp>
        <p:nvSpPr>
          <p:cNvPr id="28" name="Picture Placeholder 11"/>
          <p:cNvSpPr>
            <a:spLocks noGrp="1"/>
          </p:cNvSpPr>
          <p:nvPr>
            <p:ph type="pic" sz="quarter" idx="78"/>
          </p:nvPr>
        </p:nvSpPr>
        <p:spPr>
          <a:xfrm>
            <a:off x="3030501" y="0"/>
            <a:ext cx="2943580" cy="6858000"/>
          </a:xfrm>
          <a:prstGeom prst="rect">
            <a:avLst/>
          </a:prstGeom>
        </p:spPr>
        <p:txBody>
          <a:bodyPr vert="horz"/>
          <a:lstStyle>
            <a:lvl1pPr marL="0" indent="0" algn="ctr">
              <a:buNone/>
              <a:defRPr sz="1200"/>
            </a:lvl1pPr>
          </a:lstStyle>
          <a:p>
            <a:pPr lvl="0"/>
            <a:r>
              <a:rPr lang="en-US" noProof="0"/>
              <a:t>Click icon to add picture</a:t>
            </a:r>
          </a:p>
        </p:txBody>
      </p:sp>
    </p:spTree>
    <p:extLst>
      <p:ext uri="{BB962C8B-B14F-4D97-AF65-F5344CB8AC3E}">
        <p14:creationId xmlns:p14="http://schemas.microsoft.com/office/powerpoint/2010/main" val="279071240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Project: 3 IMGs Tall / Full Specs">
    <p:spTree>
      <p:nvGrpSpPr>
        <p:cNvPr id="1" name=""/>
        <p:cNvGrpSpPr/>
        <p:nvPr/>
      </p:nvGrpSpPr>
      <p:grpSpPr>
        <a:xfrm>
          <a:off x="0" y="0"/>
          <a:ext cx="0" cy="0"/>
          <a:chOff x="0" y="0"/>
          <a:chExt cx="0" cy="0"/>
        </a:xfrm>
      </p:grpSpPr>
      <p:sp>
        <p:nvSpPr>
          <p:cNvPr id="64" name="Text Placeholder 21"/>
          <p:cNvSpPr>
            <a:spLocks noGrp="1"/>
          </p:cNvSpPr>
          <p:nvPr>
            <p:ph type="body" sz="quarter" idx="63" hasCustomPrompt="1"/>
          </p:nvPr>
        </p:nvSpPr>
        <p:spPr>
          <a:xfrm>
            <a:off x="6177280" y="6467088"/>
            <a:ext cx="5405121"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65" name="Title 1"/>
          <p:cNvSpPr>
            <a:spLocks noGrp="1"/>
          </p:cNvSpPr>
          <p:nvPr>
            <p:ph type="title" hasCustomPrompt="1"/>
          </p:nvPr>
        </p:nvSpPr>
        <p:spPr>
          <a:xfrm>
            <a:off x="6156961" y="274638"/>
            <a:ext cx="5743673" cy="497522"/>
          </a:xfrm>
          <a:prstGeom prst="rect">
            <a:avLst/>
          </a:prstGeom>
        </p:spPr>
        <p:txBody>
          <a:bodyPr vert="horz" anchor="t" anchorCtr="0">
            <a:normAutofit/>
          </a:bodyPr>
          <a:lstStyle>
            <a:lvl1pPr>
              <a:defRPr sz="2300" b="1"/>
            </a:lvl1pPr>
          </a:lstStyle>
          <a:p>
            <a:r>
              <a:rPr lang="en-US"/>
              <a:t>Project</a:t>
            </a:r>
          </a:p>
        </p:txBody>
      </p:sp>
      <p:sp>
        <p:nvSpPr>
          <p:cNvPr id="66"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
        <p:nvSpPr>
          <p:cNvPr id="67" name="Text Placeholder 33"/>
          <p:cNvSpPr>
            <a:spLocks noGrp="1"/>
          </p:cNvSpPr>
          <p:nvPr>
            <p:ph type="body" sz="quarter" idx="47" hasCustomPrompt="1"/>
          </p:nvPr>
        </p:nvSpPr>
        <p:spPr>
          <a:xfrm>
            <a:off x="6156960" y="1389341"/>
            <a:ext cx="1565832" cy="357905"/>
          </a:xfrm>
          <a:prstGeom prst="rect">
            <a:avLst/>
          </a:prstGeom>
        </p:spPr>
        <p:txBody>
          <a:bodyPr vert="horz" wrap="none">
            <a:noAutofit/>
          </a:bodyPr>
          <a:lstStyle>
            <a:lvl1pPr marL="0" indent="0" algn="l">
              <a:buNone/>
              <a:defRPr sz="1800" baseline="0">
                <a:solidFill>
                  <a:schemeClr val="accent4">
                    <a:lumMod val="50000"/>
                  </a:schemeClr>
                </a:solidFill>
                <a:latin typeface="Franklin Gothic Book"/>
                <a:cs typeface="Franklin Gothic Book"/>
              </a:defRPr>
            </a:lvl1pPr>
          </a:lstStyle>
          <a:p>
            <a:pPr lvl="0"/>
            <a:r>
              <a:rPr lang="en-US"/>
              <a:t>Spec Label</a:t>
            </a:r>
          </a:p>
        </p:txBody>
      </p:sp>
      <p:sp>
        <p:nvSpPr>
          <p:cNvPr id="68" name="Text Placeholder 33"/>
          <p:cNvSpPr>
            <a:spLocks noGrp="1"/>
          </p:cNvSpPr>
          <p:nvPr>
            <p:ph type="body" sz="quarter" idx="54" hasCustomPrompt="1"/>
          </p:nvPr>
        </p:nvSpPr>
        <p:spPr>
          <a:xfrm>
            <a:off x="7722793" y="1389341"/>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69" name="Text Placeholder 33"/>
          <p:cNvSpPr>
            <a:spLocks noGrp="1"/>
          </p:cNvSpPr>
          <p:nvPr>
            <p:ph type="body" sz="quarter" idx="55" hasCustomPrompt="1"/>
          </p:nvPr>
        </p:nvSpPr>
        <p:spPr>
          <a:xfrm>
            <a:off x="6156960" y="1753229"/>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70" name="Text Placeholder 33"/>
          <p:cNvSpPr>
            <a:spLocks noGrp="1"/>
          </p:cNvSpPr>
          <p:nvPr>
            <p:ph type="body" sz="quarter" idx="56" hasCustomPrompt="1"/>
          </p:nvPr>
        </p:nvSpPr>
        <p:spPr>
          <a:xfrm>
            <a:off x="7722793" y="1753229"/>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71" name="Text Placeholder 33"/>
          <p:cNvSpPr>
            <a:spLocks noGrp="1"/>
          </p:cNvSpPr>
          <p:nvPr>
            <p:ph type="body" sz="quarter" idx="57" hasCustomPrompt="1"/>
          </p:nvPr>
        </p:nvSpPr>
        <p:spPr>
          <a:xfrm>
            <a:off x="6156960" y="2117117"/>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72" name="Text Placeholder 33"/>
          <p:cNvSpPr>
            <a:spLocks noGrp="1"/>
          </p:cNvSpPr>
          <p:nvPr>
            <p:ph type="body" sz="quarter" idx="58" hasCustomPrompt="1"/>
          </p:nvPr>
        </p:nvSpPr>
        <p:spPr>
          <a:xfrm>
            <a:off x="7722793" y="2117117"/>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73" name="Text Placeholder 33"/>
          <p:cNvSpPr>
            <a:spLocks noGrp="1"/>
          </p:cNvSpPr>
          <p:nvPr>
            <p:ph type="body" sz="quarter" idx="59" hasCustomPrompt="1"/>
          </p:nvPr>
        </p:nvSpPr>
        <p:spPr>
          <a:xfrm>
            <a:off x="6156960" y="2481005"/>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a:p>
            <a:pPr lvl="0"/>
            <a:endParaRPr lang="en-US"/>
          </a:p>
        </p:txBody>
      </p:sp>
      <p:sp>
        <p:nvSpPr>
          <p:cNvPr id="74" name="Text Placeholder 33"/>
          <p:cNvSpPr>
            <a:spLocks noGrp="1"/>
          </p:cNvSpPr>
          <p:nvPr>
            <p:ph type="body" sz="quarter" idx="60" hasCustomPrompt="1"/>
          </p:nvPr>
        </p:nvSpPr>
        <p:spPr>
          <a:xfrm>
            <a:off x="7722793" y="2481005"/>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75" name="Text Placeholder 33"/>
          <p:cNvSpPr>
            <a:spLocks noGrp="1"/>
          </p:cNvSpPr>
          <p:nvPr>
            <p:ph type="body" sz="quarter" idx="61" hasCustomPrompt="1"/>
          </p:nvPr>
        </p:nvSpPr>
        <p:spPr>
          <a:xfrm>
            <a:off x="6156960" y="2844893"/>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76" name="Text Placeholder 33"/>
          <p:cNvSpPr>
            <a:spLocks noGrp="1"/>
          </p:cNvSpPr>
          <p:nvPr>
            <p:ph type="body" sz="quarter" idx="62" hasCustomPrompt="1"/>
          </p:nvPr>
        </p:nvSpPr>
        <p:spPr>
          <a:xfrm>
            <a:off x="7722793" y="2844893"/>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77" name="Subtitle 2"/>
          <p:cNvSpPr>
            <a:spLocks noGrp="1"/>
          </p:cNvSpPr>
          <p:nvPr>
            <p:ph type="subTitle" idx="1" hasCustomPrompt="1"/>
          </p:nvPr>
        </p:nvSpPr>
        <p:spPr>
          <a:xfrm>
            <a:off x="6156962" y="633287"/>
            <a:ext cx="5425439" cy="489758"/>
          </a:xfrm>
          <a:prstGeom prst="rect">
            <a:avLst/>
          </a:prstGeom>
        </p:spPr>
        <p:txBody>
          <a:bodyPr>
            <a:normAutofit/>
          </a:bodyPr>
          <a:lstStyle>
            <a:lvl1pPr algn="l">
              <a:defRPr sz="2300" b="0">
                <a:solidFill>
                  <a:schemeClr val="accent2"/>
                </a:solidFill>
                <a:latin typeface="+mj-lt"/>
              </a:defRPr>
            </a:lvl1pPr>
          </a:lstStyle>
          <a:p>
            <a:r>
              <a:rPr lang="en-US"/>
              <a:t>Location</a:t>
            </a:r>
          </a:p>
        </p:txBody>
      </p:sp>
      <p:sp>
        <p:nvSpPr>
          <p:cNvPr id="78" name="Text Placeholder 33"/>
          <p:cNvSpPr>
            <a:spLocks noGrp="1"/>
          </p:cNvSpPr>
          <p:nvPr>
            <p:ph type="body" sz="quarter" idx="66" hasCustomPrompt="1"/>
          </p:nvPr>
        </p:nvSpPr>
        <p:spPr>
          <a:xfrm>
            <a:off x="6156960" y="3208781"/>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79" name="Text Placeholder 33"/>
          <p:cNvSpPr>
            <a:spLocks noGrp="1"/>
          </p:cNvSpPr>
          <p:nvPr>
            <p:ph type="body" sz="quarter" idx="67" hasCustomPrompt="1"/>
          </p:nvPr>
        </p:nvSpPr>
        <p:spPr>
          <a:xfrm>
            <a:off x="7722793" y="3208781"/>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80" name="Text Placeholder 33"/>
          <p:cNvSpPr>
            <a:spLocks noGrp="1"/>
          </p:cNvSpPr>
          <p:nvPr>
            <p:ph type="body" sz="quarter" idx="68" hasCustomPrompt="1"/>
          </p:nvPr>
        </p:nvSpPr>
        <p:spPr>
          <a:xfrm>
            <a:off x="6156960" y="3572669"/>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82" name="Text Placeholder 33"/>
          <p:cNvSpPr>
            <a:spLocks noGrp="1"/>
          </p:cNvSpPr>
          <p:nvPr>
            <p:ph type="body" sz="quarter" idx="72" hasCustomPrompt="1"/>
          </p:nvPr>
        </p:nvSpPr>
        <p:spPr>
          <a:xfrm>
            <a:off x="7722793" y="3572669"/>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83" name="Text Placeholder 33"/>
          <p:cNvSpPr>
            <a:spLocks noGrp="1"/>
          </p:cNvSpPr>
          <p:nvPr>
            <p:ph type="body" sz="quarter" idx="73" hasCustomPrompt="1"/>
          </p:nvPr>
        </p:nvSpPr>
        <p:spPr>
          <a:xfrm>
            <a:off x="6156960" y="3936558"/>
            <a:ext cx="1565832" cy="357905"/>
          </a:xfrm>
          <a:prstGeom prst="rect">
            <a:avLst/>
          </a:prstGeom>
        </p:spPr>
        <p:txBody>
          <a:bodyPr vert="horz" wrap="none">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84" name="Text Placeholder 33"/>
          <p:cNvSpPr>
            <a:spLocks noGrp="1"/>
          </p:cNvSpPr>
          <p:nvPr>
            <p:ph type="body" sz="quarter" idx="74" hasCustomPrompt="1"/>
          </p:nvPr>
        </p:nvSpPr>
        <p:spPr>
          <a:xfrm>
            <a:off x="7722793" y="3936558"/>
            <a:ext cx="3859608" cy="357905"/>
          </a:xfrm>
          <a:prstGeom prst="rect">
            <a:avLst/>
          </a:prstGeom>
        </p:spPr>
        <p:txBody>
          <a:bodyPr vert="horz" wrap="none">
            <a:noAutofit/>
          </a:bodyPr>
          <a:lstStyle>
            <a:lvl1pPr marL="0" indent="0" algn="l">
              <a:buNone/>
              <a:defRPr sz="1800" baseline="0">
                <a:solidFill>
                  <a:schemeClr val="accent4">
                    <a:lumMod val="75000"/>
                  </a:schemeClr>
                </a:solidFill>
                <a:latin typeface="Franklin Gothic Book"/>
                <a:cs typeface="Franklin Gothic Book"/>
              </a:defRPr>
            </a:lvl1pPr>
          </a:lstStyle>
          <a:p>
            <a:pPr lvl="0"/>
            <a:r>
              <a:rPr lang="en-US"/>
              <a:t>Spec Detail</a:t>
            </a:r>
          </a:p>
        </p:txBody>
      </p:sp>
      <p:sp>
        <p:nvSpPr>
          <p:cNvPr id="31" name="Picture Placeholder 11"/>
          <p:cNvSpPr>
            <a:spLocks noGrp="1"/>
          </p:cNvSpPr>
          <p:nvPr>
            <p:ph type="pic" sz="quarter" idx="76"/>
          </p:nvPr>
        </p:nvSpPr>
        <p:spPr>
          <a:xfrm>
            <a:off x="-11066" y="0"/>
            <a:ext cx="2988167" cy="6858000"/>
          </a:xfrm>
          <a:prstGeom prst="rect">
            <a:avLst/>
          </a:prstGeom>
        </p:spPr>
        <p:txBody>
          <a:bodyPr vert="horz"/>
          <a:lstStyle>
            <a:lvl1pPr marL="0" indent="0" algn="ctr">
              <a:buNone/>
              <a:defRPr sz="1200"/>
            </a:lvl1pPr>
          </a:lstStyle>
          <a:p>
            <a:pPr lvl="0"/>
            <a:r>
              <a:rPr lang="en-US" noProof="0"/>
              <a:t>Click icon to add picture</a:t>
            </a:r>
          </a:p>
        </p:txBody>
      </p:sp>
      <p:sp>
        <p:nvSpPr>
          <p:cNvPr id="32" name="Picture Placeholder 11"/>
          <p:cNvSpPr>
            <a:spLocks noGrp="1"/>
          </p:cNvSpPr>
          <p:nvPr>
            <p:ph type="pic" sz="quarter" idx="78"/>
          </p:nvPr>
        </p:nvSpPr>
        <p:spPr>
          <a:xfrm>
            <a:off x="3030501" y="0"/>
            <a:ext cx="2943580" cy="3407294"/>
          </a:xfrm>
          <a:prstGeom prst="rect">
            <a:avLst/>
          </a:prstGeom>
        </p:spPr>
        <p:txBody>
          <a:bodyPr vert="horz"/>
          <a:lstStyle>
            <a:lvl1pPr marL="0" indent="0" algn="ctr">
              <a:buNone/>
              <a:defRPr sz="1200"/>
            </a:lvl1pPr>
          </a:lstStyle>
          <a:p>
            <a:pPr lvl="0"/>
            <a:r>
              <a:rPr lang="en-US" noProof="0"/>
              <a:t>Click icon to add picture</a:t>
            </a:r>
          </a:p>
        </p:txBody>
      </p:sp>
      <p:sp>
        <p:nvSpPr>
          <p:cNvPr id="33" name="Picture Placeholder 11"/>
          <p:cNvSpPr>
            <a:spLocks noGrp="1"/>
          </p:cNvSpPr>
          <p:nvPr>
            <p:ph type="pic" sz="quarter" idx="79"/>
          </p:nvPr>
        </p:nvSpPr>
        <p:spPr>
          <a:xfrm>
            <a:off x="3030501" y="3446806"/>
            <a:ext cx="2943580" cy="3411195"/>
          </a:xfrm>
          <a:prstGeom prst="rect">
            <a:avLst/>
          </a:prstGeom>
        </p:spPr>
        <p:txBody>
          <a:bodyPr vert="horz"/>
          <a:lstStyle>
            <a:lvl1pPr marL="0" indent="0" algn="ctr">
              <a:buNone/>
              <a:defRPr sz="1200"/>
            </a:lvl1pPr>
          </a:lstStyle>
          <a:p>
            <a:pPr lvl="0"/>
            <a:r>
              <a:rPr lang="en-US" noProof="0"/>
              <a:t>Click icon to add picture</a:t>
            </a:r>
          </a:p>
        </p:txBody>
      </p:sp>
    </p:spTree>
    <p:extLst>
      <p:ext uri="{BB962C8B-B14F-4D97-AF65-F5344CB8AC3E}">
        <p14:creationId xmlns:p14="http://schemas.microsoft.com/office/powerpoint/2010/main" val="190119786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Alt Project: SQ IMG Right">
    <p:spTree>
      <p:nvGrpSpPr>
        <p:cNvPr id="1" name=""/>
        <p:cNvGrpSpPr/>
        <p:nvPr/>
      </p:nvGrpSpPr>
      <p:grpSpPr>
        <a:xfrm>
          <a:off x="0" y="0"/>
          <a:ext cx="0" cy="0"/>
          <a:chOff x="0" y="0"/>
          <a:chExt cx="0" cy="0"/>
        </a:xfrm>
      </p:grpSpPr>
      <p:sp>
        <p:nvSpPr>
          <p:cNvPr id="3" name="Picture Placeholder 4"/>
          <p:cNvSpPr>
            <a:spLocks noGrp="1"/>
          </p:cNvSpPr>
          <p:nvPr>
            <p:ph type="pic" sz="quarter" idx="53"/>
          </p:nvPr>
        </p:nvSpPr>
        <p:spPr>
          <a:xfrm>
            <a:off x="4030133" y="933451"/>
            <a:ext cx="7552267" cy="5304692"/>
          </a:xfrm>
          <a:prstGeom prst="rect">
            <a:avLst/>
          </a:prstGeom>
        </p:spPr>
        <p:txBody>
          <a:bodyPr vert="horz"/>
          <a:lstStyle>
            <a:lvl1pPr algn="ctr">
              <a:defRPr sz="1200">
                <a:solidFill>
                  <a:schemeClr val="tx1">
                    <a:lumMod val="50000"/>
                    <a:lumOff val="50000"/>
                  </a:schemeClr>
                </a:solidFill>
              </a:defRPr>
            </a:lvl1pPr>
          </a:lstStyle>
          <a:p>
            <a:r>
              <a:rPr lang="en-US"/>
              <a:t>Click icon to add picture</a:t>
            </a:r>
          </a:p>
        </p:txBody>
      </p:sp>
      <p:sp>
        <p:nvSpPr>
          <p:cNvPr id="6" name="Text Placeholder 21"/>
          <p:cNvSpPr>
            <a:spLocks noGrp="1"/>
          </p:cNvSpPr>
          <p:nvPr>
            <p:ph type="body" sz="quarter" idx="52"/>
          </p:nvPr>
        </p:nvSpPr>
        <p:spPr>
          <a:xfrm>
            <a:off x="609600" y="936239"/>
            <a:ext cx="3242733" cy="1304254"/>
          </a:xfrm>
          <a:prstGeom prst="rect">
            <a:avLst/>
          </a:prstGeom>
        </p:spPr>
        <p:txBody>
          <a:bodyPr vert="horz"/>
          <a:lstStyle>
            <a:lvl1pPr algn="l">
              <a:defRPr sz="2000">
                <a:solidFill>
                  <a:schemeClr val="accent4">
                    <a:lumMod val="75000"/>
                  </a:schemeClr>
                </a:solidFill>
              </a:defRPr>
            </a:lvl1pPr>
          </a:lstStyle>
          <a:p>
            <a:pPr lvl="0"/>
            <a:r>
              <a:rPr lang="en-US"/>
              <a:t>Click to edit Master text styles</a:t>
            </a:r>
          </a:p>
        </p:txBody>
      </p:sp>
      <p:sp>
        <p:nvSpPr>
          <p:cNvPr id="13" name="Text Placeholder 21"/>
          <p:cNvSpPr>
            <a:spLocks noGrp="1"/>
          </p:cNvSpPr>
          <p:nvPr>
            <p:ph type="body" sz="quarter" idx="63" hasCustomPrompt="1"/>
          </p:nvPr>
        </p:nvSpPr>
        <p:spPr>
          <a:xfrm>
            <a:off x="4030135" y="6467088"/>
            <a:ext cx="7552267"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2" name="Title 1"/>
          <p:cNvSpPr>
            <a:spLocks noGrp="1"/>
          </p:cNvSpPr>
          <p:nvPr>
            <p:ph type="title" hasCustomPrompt="1"/>
          </p:nvPr>
        </p:nvSpPr>
        <p:spPr/>
        <p:txBody>
          <a:bodyPr anchor="t" anchorCtr="0"/>
          <a:lstStyle/>
          <a:p>
            <a:r>
              <a:rPr lang="en-US"/>
              <a:t>Project Name</a:t>
            </a:r>
          </a:p>
        </p:txBody>
      </p:sp>
      <p:sp>
        <p:nvSpPr>
          <p:cNvPr id="8"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140922719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Alt Project: Horiz Stretch">
    <p:spTree>
      <p:nvGrpSpPr>
        <p:cNvPr id="1" name=""/>
        <p:cNvGrpSpPr/>
        <p:nvPr/>
      </p:nvGrpSpPr>
      <p:grpSpPr>
        <a:xfrm>
          <a:off x="0" y="0"/>
          <a:ext cx="0" cy="0"/>
          <a:chOff x="0" y="0"/>
          <a:chExt cx="0" cy="0"/>
        </a:xfrm>
      </p:grpSpPr>
      <p:sp>
        <p:nvSpPr>
          <p:cNvPr id="7" name="Picture Placeholder 4"/>
          <p:cNvSpPr>
            <a:spLocks noGrp="1"/>
          </p:cNvSpPr>
          <p:nvPr>
            <p:ph type="pic" sz="quarter" idx="53"/>
          </p:nvPr>
        </p:nvSpPr>
        <p:spPr>
          <a:xfrm>
            <a:off x="0" y="933452"/>
            <a:ext cx="12192000" cy="4089399"/>
          </a:xfrm>
          <a:prstGeom prst="rect">
            <a:avLst/>
          </a:prstGeom>
        </p:spPr>
        <p:txBody>
          <a:bodyPr vert="horz"/>
          <a:lstStyle>
            <a:lvl1pPr algn="ctr">
              <a:defRPr sz="1200">
                <a:solidFill>
                  <a:schemeClr val="tx1">
                    <a:lumMod val="50000"/>
                    <a:lumOff val="50000"/>
                  </a:schemeClr>
                </a:solidFill>
              </a:defRPr>
            </a:lvl1pPr>
          </a:lstStyle>
          <a:p>
            <a:r>
              <a:rPr lang="en-US"/>
              <a:t>Click icon to add picture</a:t>
            </a:r>
          </a:p>
        </p:txBody>
      </p:sp>
      <p:sp>
        <p:nvSpPr>
          <p:cNvPr id="11" name="Text Placeholder 21"/>
          <p:cNvSpPr>
            <a:spLocks noGrp="1"/>
          </p:cNvSpPr>
          <p:nvPr>
            <p:ph type="body" sz="quarter" idx="52"/>
          </p:nvPr>
        </p:nvSpPr>
        <p:spPr>
          <a:xfrm>
            <a:off x="7543800" y="5156484"/>
            <a:ext cx="4038601" cy="1310604"/>
          </a:xfrm>
          <a:prstGeom prst="rect">
            <a:avLst/>
          </a:prstGeom>
        </p:spPr>
        <p:txBody>
          <a:bodyPr vert="horz"/>
          <a:lstStyle>
            <a:lvl1pPr algn="r">
              <a:defRPr sz="2000">
                <a:solidFill>
                  <a:schemeClr val="accent4">
                    <a:lumMod val="75000"/>
                  </a:schemeClr>
                </a:solidFill>
              </a:defRPr>
            </a:lvl1pPr>
          </a:lstStyle>
          <a:p>
            <a:pPr lvl="0"/>
            <a:r>
              <a:rPr lang="en-US"/>
              <a:t>Click to edit Master text styles</a:t>
            </a:r>
          </a:p>
        </p:txBody>
      </p:sp>
      <p:sp>
        <p:nvSpPr>
          <p:cNvPr id="10" name="Text Placeholder 21"/>
          <p:cNvSpPr>
            <a:spLocks noGrp="1"/>
          </p:cNvSpPr>
          <p:nvPr>
            <p:ph type="body" sz="quarter" idx="63" hasCustomPrompt="1"/>
          </p:nvPr>
        </p:nvSpPr>
        <p:spPr>
          <a:xfrm>
            <a:off x="609601" y="6467088"/>
            <a:ext cx="10972801" cy="267450"/>
          </a:xfrm>
          <a:prstGeom prst="rect">
            <a:avLst/>
          </a:prstGeom>
        </p:spPr>
        <p:txBody>
          <a:bodyPr vert="horz">
            <a:normAutofit/>
          </a:bodyPr>
          <a:lstStyle>
            <a:lvl1pPr algn="r">
              <a:defRPr sz="900" baseline="0">
                <a:solidFill>
                  <a:srgbClr val="8C8E91"/>
                </a:solidFill>
              </a:defRPr>
            </a:lvl1pPr>
          </a:lstStyle>
          <a:p>
            <a:pPr lvl="0"/>
            <a:r>
              <a:rPr lang="en-US"/>
              <a:t>Click to add image credit.</a:t>
            </a:r>
          </a:p>
        </p:txBody>
      </p:sp>
      <p:sp>
        <p:nvSpPr>
          <p:cNvPr id="6" name="Title 1"/>
          <p:cNvSpPr>
            <a:spLocks noGrp="1"/>
          </p:cNvSpPr>
          <p:nvPr>
            <p:ph type="title" hasCustomPrompt="1"/>
          </p:nvPr>
        </p:nvSpPr>
        <p:spPr>
          <a:xfrm>
            <a:off x="609600" y="183928"/>
            <a:ext cx="10972800" cy="569005"/>
          </a:xfrm>
        </p:spPr>
        <p:txBody>
          <a:bodyPr anchor="t" anchorCtr="0"/>
          <a:lstStyle/>
          <a:p>
            <a:r>
              <a:rPr lang="en-US"/>
              <a:t>Project Name</a:t>
            </a:r>
          </a:p>
        </p:txBody>
      </p:sp>
      <p:sp>
        <p:nvSpPr>
          <p:cNvPr id="9"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8706077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Project (Full Bleed): No Logo">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12192000" cy="6367016"/>
          </a:xfrm>
        </p:spPr>
        <p:txBody>
          <a:bodyPr/>
          <a:lstStyle/>
          <a:p>
            <a:r>
              <a:rPr lang="en-US"/>
              <a:t>Click icon to add picture</a:t>
            </a:r>
          </a:p>
        </p:txBody>
      </p:sp>
      <p:sp>
        <p:nvSpPr>
          <p:cNvPr id="2" name="Title 1"/>
          <p:cNvSpPr>
            <a:spLocks noGrp="1"/>
          </p:cNvSpPr>
          <p:nvPr>
            <p:ph type="title"/>
          </p:nvPr>
        </p:nvSpPr>
        <p:spPr>
          <a:xfrm>
            <a:off x="-3527" y="6366217"/>
            <a:ext cx="12195777" cy="483484"/>
          </a:xfrm>
          <a:solidFill>
            <a:schemeClr val="bg1"/>
          </a:solidFill>
        </p:spPr>
        <p:txBody>
          <a:bodyPr tIns="45720">
            <a:normAutofit/>
          </a:bodyPr>
          <a:lstStyle>
            <a:lvl1pPr>
              <a:defRPr sz="1400">
                <a:solidFill>
                  <a:schemeClr val="accent2">
                    <a:lumMod val="75000"/>
                  </a:schemeClr>
                </a:solidFill>
                <a:latin typeface="+mn-lt"/>
              </a:defRPr>
            </a:lvl1pPr>
          </a:lstStyle>
          <a:p>
            <a:r>
              <a:rPr lang="en-US"/>
              <a:t>Click to edit Master title style</a:t>
            </a:r>
          </a:p>
        </p:txBody>
      </p:sp>
      <p:sp>
        <p:nvSpPr>
          <p:cNvPr id="6" name="Text Placeholder 21"/>
          <p:cNvSpPr>
            <a:spLocks noGrp="1"/>
          </p:cNvSpPr>
          <p:nvPr>
            <p:ph type="body" sz="quarter" idx="63" hasCustomPrompt="1"/>
          </p:nvPr>
        </p:nvSpPr>
        <p:spPr>
          <a:xfrm>
            <a:off x="-3527" y="6654262"/>
            <a:ext cx="12195777" cy="178838"/>
          </a:xfrm>
          <a:prstGeom prst="rect">
            <a:avLst/>
          </a:prstGeom>
          <a:noFill/>
        </p:spPr>
        <p:txBody>
          <a:bodyPr vert="horz" tIns="0" bIns="0">
            <a:normAutofit/>
          </a:bodyPr>
          <a:lstStyle>
            <a:lvl1pPr algn="l">
              <a:defRPr sz="900" baseline="0">
                <a:solidFill>
                  <a:srgbClr val="8C8E91"/>
                </a:solidFill>
              </a:defRPr>
            </a:lvl1pPr>
          </a:lstStyle>
          <a:p>
            <a:pPr lvl="0"/>
            <a:r>
              <a:rPr lang="en-US"/>
              <a:t>Click to add image credit.</a:t>
            </a:r>
          </a:p>
        </p:txBody>
      </p:sp>
      <p:sp>
        <p:nvSpPr>
          <p:cNvPr id="3" name="Slide Number Placeholder 2"/>
          <p:cNvSpPr>
            <a:spLocks noGrp="1"/>
          </p:cNvSpPr>
          <p:nvPr>
            <p:ph type="sldNum" sz="quarter" idx="10"/>
          </p:nvPr>
        </p:nvSpPr>
        <p:spPr/>
        <p:txBody>
          <a:bodyPr/>
          <a:lstStyle/>
          <a:p>
            <a:fld id="{A6D40C4D-5B01-4948-98F2-33210B1C6590}" type="slidenum">
              <a:rPr lang="en-US" smtClean="0"/>
              <a:pPr/>
              <a:t>‹#›</a:t>
            </a:fld>
            <a:endParaRPr lang="en-US"/>
          </a:p>
        </p:txBody>
      </p:sp>
    </p:spTree>
    <p:extLst>
      <p:ext uri="{BB962C8B-B14F-4D97-AF65-F5344CB8AC3E}">
        <p14:creationId xmlns:p14="http://schemas.microsoft.com/office/powerpoint/2010/main" val="3296419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851585159"/>
      </p:ext>
    </p:extLst>
  </p:cSld>
  <p:clrMapOvr>
    <a:masterClrMapping/>
  </p:clrMapOvr>
  <p:hf sldNum="0" hdr="0" ftr="0" dt="0"/>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roject Bleed: 1 IMG">
    <p:spTree>
      <p:nvGrpSpPr>
        <p:cNvPr id="1" name=""/>
        <p:cNvGrpSpPr/>
        <p:nvPr/>
      </p:nvGrpSpPr>
      <p:grpSpPr>
        <a:xfrm>
          <a:off x="0" y="0"/>
          <a:ext cx="0" cy="0"/>
          <a:chOff x="0" y="0"/>
          <a:chExt cx="0" cy="0"/>
        </a:xfrm>
      </p:grpSpPr>
      <p:sp>
        <p:nvSpPr>
          <p:cNvPr id="10" name="Picture Placeholder 4"/>
          <p:cNvSpPr>
            <a:spLocks noGrp="1"/>
          </p:cNvSpPr>
          <p:nvPr>
            <p:ph type="pic" sz="quarter" idx="11"/>
          </p:nvPr>
        </p:nvSpPr>
        <p:spPr>
          <a:xfrm>
            <a:off x="0" y="1"/>
            <a:ext cx="12192000" cy="5152040"/>
          </a:xfrm>
        </p:spPr>
        <p:txBody>
          <a:bodyPr/>
          <a:lstStyle/>
          <a:p>
            <a:r>
              <a:rPr lang="en-US"/>
              <a:t>Click icon to add picture</a:t>
            </a:r>
          </a:p>
        </p:txBody>
      </p:sp>
      <p:sp>
        <p:nvSpPr>
          <p:cNvPr id="13" name="Slide Number Placeholder 2"/>
          <p:cNvSpPr>
            <a:spLocks noGrp="1"/>
          </p:cNvSpPr>
          <p:nvPr>
            <p:ph type="sldNum" sz="quarter" idx="10"/>
          </p:nvPr>
        </p:nvSpPr>
        <p:spPr>
          <a:xfrm>
            <a:off x="11270827" y="1"/>
            <a:ext cx="921173" cy="365125"/>
          </a:xfrm>
        </p:spPr>
        <p:txBody>
          <a:bodyPr/>
          <a:lstStyle/>
          <a:p>
            <a:fld id="{A6D40C4D-5B01-4948-98F2-33210B1C6590}" type="slidenum">
              <a:rPr lang="en-US" smtClean="0"/>
              <a:pPr/>
              <a:t>‹#›</a:t>
            </a:fld>
            <a:endParaRPr lang="en-US"/>
          </a:p>
        </p:txBody>
      </p:sp>
      <p:sp>
        <p:nvSpPr>
          <p:cNvPr id="17" name="Text Placeholder 21"/>
          <p:cNvSpPr>
            <a:spLocks noGrp="1"/>
          </p:cNvSpPr>
          <p:nvPr>
            <p:ph type="body" sz="quarter" idx="63" hasCustomPrompt="1"/>
          </p:nvPr>
        </p:nvSpPr>
        <p:spPr>
          <a:xfrm>
            <a:off x="609601" y="6467088"/>
            <a:ext cx="10972801" cy="267450"/>
          </a:xfrm>
          <a:prstGeom prst="rect">
            <a:avLst/>
          </a:prstGeom>
        </p:spPr>
        <p:txBody>
          <a:bodyPr vert="horz">
            <a:normAutofit/>
          </a:bodyPr>
          <a:lstStyle>
            <a:lvl1pPr algn="l">
              <a:defRPr sz="900" baseline="0">
                <a:solidFill>
                  <a:srgbClr val="8C8E91"/>
                </a:solidFill>
              </a:defRPr>
            </a:lvl1pPr>
          </a:lstStyle>
          <a:p>
            <a:pPr lvl="0"/>
            <a:r>
              <a:rPr lang="en-US"/>
              <a:t>Click to add image credit.</a:t>
            </a:r>
          </a:p>
        </p:txBody>
      </p:sp>
      <p:sp>
        <p:nvSpPr>
          <p:cNvPr id="18" name="Text Placeholder 33"/>
          <p:cNvSpPr>
            <a:spLocks noGrp="1"/>
          </p:cNvSpPr>
          <p:nvPr>
            <p:ph type="body" sz="quarter" idx="73" hasCustomPrompt="1"/>
          </p:nvPr>
        </p:nvSpPr>
        <p:spPr>
          <a:xfrm>
            <a:off x="609600" y="5294893"/>
            <a:ext cx="1565832" cy="283131"/>
          </a:xfrm>
          <a:prstGeom prst="rect">
            <a:avLst/>
          </a:prstGeom>
        </p:spPr>
        <p:txBody>
          <a:bodyPr vert="horz"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19" name="Text Placeholder 33"/>
          <p:cNvSpPr>
            <a:spLocks noGrp="1"/>
          </p:cNvSpPr>
          <p:nvPr>
            <p:ph type="body" sz="quarter" idx="74" hasCustomPrompt="1"/>
          </p:nvPr>
        </p:nvSpPr>
        <p:spPr>
          <a:xfrm>
            <a:off x="2175433" y="5294893"/>
            <a:ext cx="3859608" cy="283131"/>
          </a:xfrm>
          <a:prstGeom prst="rect">
            <a:avLst/>
          </a:prstGeom>
        </p:spPr>
        <p:txBody>
          <a:bodyPr vert="horz"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Spec Detail</a:t>
            </a:r>
          </a:p>
        </p:txBody>
      </p:sp>
      <p:sp>
        <p:nvSpPr>
          <p:cNvPr id="24" name="Text Placeholder 33"/>
          <p:cNvSpPr>
            <a:spLocks noGrp="1"/>
          </p:cNvSpPr>
          <p:nvPr>
            <p:ph type="body" sz="quarter" idx="75" hasCustomPrompt="1"/>
          </p:nvPr>
        </p:nvSpPr>
        <p:spPr>
          <a:xfrm>
            <a:off x="609600" y="5588858"/>
            <a:ext cx="1565832" cy="283131"/>
          </a:xfrm>
          <a:prstGeom prst="rect">
            <a:avLst/>
          </a:prstGeom>
        </p:spPr>
        <p:txBody>
          <a:bodyPr vert="horz"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25" name="Text Placeholder 33"/>
          <p:cNvSpPr>
            <a:spLocks noGrp="1"/>
          </p:cNvSpPr>
          <p:nvPr>
            <p:ph type="body" sz="quarter" idx="76" hasCustomPrompt="1"/>
          </p:nvPr>
        </p:nvSpPr>
        <p:spPr>
          <a:xfrm>
            <a:off x="2175433" y="5588858"/>
            <a:ext cx="3859608" cy="283131"/>
          </a:xfrm>
          <a:prstGeom prst="rect">
            <a:avLst/>
          </a:prstGeom>
        </p:spPr>
        <p:txBody>
          <a:bodyPr vert="horz"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Spec Detail</a:t>
            </a:r>
          </a:p>
        </p:txBody>
      </p:sp>
      <p:sp>
        <p:nvSpPr>
          <p:cNvPr id="26" name="Text Placeholder 33"/>
          <p:cNvSpPr>
            <a:spLocks noGrp="1"/>
          </p:cNvSpPr>
          <p:nvPr>
            <p:ph type="body" sz="quarter" idx="77" hasCustomPrompt="1"/>
          </p:nvPr>
        </p:nvSpPr>
        <p:spPr>
          <a:xfrm>
            <a:off x="609600" y="5885933"/>
            <a:ext cx="1565832" cy="283131"/>
          </a:xfrm>
          <a:prstGeom prst="rect">
            <a:avLst/>
          </a:prstGeom>
        </p:spPr>
        <p:txBody>
          <a:bodyPr vert="horz"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27" name="Text Placeholder 33"/>
          <p:cNvSpPr>
            <a:spLocks noGrp="1"/>
          </p:cNvSpPr>
          <p:nvPr>
            <p:ph type="body" sz="quarter" idx="78" hasCustomPrompt="1"/>
          </p:nvPr>
        </p:nvSpPr>
        <p:spPr>
          <a:xfrm>
            <a:off x="2175433" y="5885933"/>
            <a:ext cx="3859608" cy="283131"/>
          </a:xfrm>
          <a:prstGeom prst="rect">
            <a:avLst/>
          </a:prstGeom>
        </p:spPr>
        <p:txBody>
          <a:bodyPr vert="horz"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Spec Detail</a:t>
            </a:r>
          </a:p>
        </p:txBody>
      </p:sp>
    </p:spTree>
    <p:extLst>
      <p:ext uri="{BB962C8B-B14F-4D97-AF65-F5344CB8AC3E}">
        <p14:creationId xmlns:p14="http://schemas.microsoft.com/office/powerpoint/2010/main" val="179482806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Project Bleed: 3 IMGs (square)">
    <p:spTree>
      <p:nvGrpSpPr>
        <p:cNvPr id="1" name=""/>
        <p:cNvGrpSpPr/>
        <p:nvPr/>
      </p:nvGrpSpPr>
      <p:grpSpPr>
        <a:xfrm>
          <a:off x="0" y="0"/>
          <a:ext cx="0" cy="0"/>
          <a:chOff x="0" y="0"/>
          <a:chExt cx="0" cy="0"/>
        </a:xfrm>
      </p:grpSpPr>
      <p:sp>
        <p:nvSpPr>
          <p:cNvPr id="4" name="Picture Placeholder 4"/>
          <p:cNvSpPr>
            <a:spLocks noGrp="1"/>
          </p:cNvSpPr>
          <p:nvPr>
            <p:ph type="pic" sz="quarter" idx="11"/>
          </p:nvPr>
        </p:nvSpPr>
        <p:spPr>
          <a:xfrm>
            <a:off x="1" y="-1"/>
            <a:ext cx="8207023" cy="5152040"/>
          </a:xfrm>
        </p:spPr>
        <p:txBody>
          <a:bodyPr/>
          <a:lstStyle/>
          <a:p>
            <a:r>
              <a:rPr lang="en-US"/>
              <a:t>Click icon to add picture</a:t>
            </a:r>
          </a:p>
        </p:txBody>
      </p:sp>
      <p:sp>
        <p:nvSpPr>
          <p:cNvPr id="5" name="Slide Number Placeholder 2"/>
          <p:cNvSpPr>
            <a:spLocks noGrp="1"/>
          </p:cNvSpPr>
          <p:nvPr>
            <p:ph type="sldNum" sz="quarter" idx="10"/>
          </p:nvPr>
        </p:nvSpPr>
        <p:spPr>
          <a:xfrm>
            <a:off x="11270827" y="1"/>
            <a:ext cx="921173" cy="365125"/>
          </a:xfrm>
        </p:spPr>
        <p:txBody>
          <a:bodyPr/>
          <a:lstStyle/>
          <a:p>
            <a:fld id="{A6D40C4D-5B01-4948-98F2-33210B1C6590}" type="slidenum">
              <a:rPr lang="en-US" smtClean="0"/>
              <a:pPr/>
              <a:t>‹#›</a:t>
            </a:fld>
            <a:endParaRPr lang="en-US"/>
          </a:p>
        </p:txBody>
      </p:sp>
      <p:sp>
        <p:nvSpPr>
          <p:cNvPr id="6" name="Text Placeholder 21"/>
          <p:cNvSpPr>
            <a:spLocks noGrp="1"/>
          </p:cNvSpPr>
          <p:nvPr>
            <p:ph type="body" sz="quarter" idx="63" hasCustomPrompt="1"/>
          </p:nvPr>
        </p:nvSpPr>
        <p:spPr>
          <a:xfrm>
            <a:off x="609601" y="6467088"/>
            <a:ext cx="10972801" cy="267450"/>
          </a:xfrm>
          <a:prstGeom prst="rect">
            <a:avLst/>
          </a:prstGeom>
        </p:spPr>
        <p:txBody>
          <a:bodyPr vert="horz">
            <a:normAutofit/>
          </a:bodyPr>
          <a:lstStyle>
            <a:lvl1pPr algn="l">
              <a:defRPr sz="900" baseline="0">
                <a:solidFill>
                  <a:srgbClr val="8C8E91"/>
                </a:solidFill>
              </a:defRPr>
            </a:lvl1pPr>
          </a:lstStyle>
          <a:p>
            <a:pPr lvl="0"/>
            <a:r>
              <a:rPr lang="en-US"/>
              <a:t>Click to add image credit.</a:t>
            </a:r>
          </a:p>
        </p:txBody>
      </p:sp>
      <p:sp>
        <p:nvSpPr>
          <p:cNvPr id="7" name="Text Placeholder 33"/>
          <p:cNvSpPr>
            <a:spLocks noGrp="1"/>
          </p:cNvSpPr>
          <p:nvPr>
            <p:ph type="body" sz="quarter" idx="73" hasCustomPrompt="1"/>
          </p:nvPr>
        </p:nvSpPr>
        <p:spPr>
          <a:xfrm>
            <a:off x="609600" y="5294893"/>
            <a:ext cx="1565832" cy="283131"/>
          </a:xfrm>
          <a:prstGeom prst="rect">
            <a:avLst/>
          </a:prstGeom>
        </p:spPr>
        <p:txBody>
          <a:bodyPr vert="horz"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8" name="Text Placeholder 33"/>
          <p:cNvSpPr>
            <a:spLocks noGrp="1"/>
          </p:cNvSpPr>
          <p:nvPr>
            <p:ph type="body" sz="quarter" idx="74" hasCustomPrompt="1"/>
          </p:nvPr>
        </p:nvSpPr>
        <p:spPr>
          <a:xfrm>
            <a:off x="2175433" y="5294893"/>
            <a:ext cx="3859608" cy="283131"/>
          </a:xfrm>
          <a:prstGeom prst="rect">
            <a:avLst/>
          </a:prstGeom>
        </p:spPr>
        <p:txBody>
          <a:bodyPr vert="horz"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Spec Detail</a:t>
            </a:r>
          </a:p>
        </p:txBody>
      </p:sp>
      <p:sp>
        <p:nvSpPr>
          <p:cNvPr id="9" name="Text Placeholder 33"/>
          <p:cNvSpPr>
            <a:spLocks noGrp="1"/>
          </p:cNvSpPr>
          <p:nvPr>
            <p:ph type="body" sz="quarter" idx="75" hasCustomPrompt="1"/>
          </p:nvPr>
        </p:nvSpPr>
        <p:spPr>
          <a:xfrm>
            <a:off x="609600" y="5588858"/>
            <a:ext cx="1565832" cy="283131"/>
          </a:xfrm>
          <a:prstGeom prst="rect">
            <a:avLst/>
          </a:prstGeom>
        </p:spPr>
        <p:txBody>
          <a:bodyPr vert="horz"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10" name="Text Placeholder 33"/>
          <p:cNvSpPr>
            <a:spLocks noGrp="1"/>
          </p:cNvSpPr>
          <p:nvPr>
            <p:ph type="body" sz="quarter" idx="76" hasCustomPrompt="1"/>
          </p:nvPr>
        </p:nvSpPr>
        <p:spPr>
          <a:xfrm>
            <a:off x="2175433" y="5588858"/>
            <a:ext cx="3859608" cy="283131"/>
          </a:xfrm>
          <a:prstGeom prst="rect">
            <a:avLst/>
          </a:prstGeom>
        </p:spPr>
        <p:txBody>
          <a:bodyPr vert="horz"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Spec Detail</a:t>
            </a:r>
          </a:p>
        </p:txBody>
      </p:sp>
      <p:sp>
        <p:nvSpPr>
          <p:cNvPr id="11" name="Text Placeholder 33"/>
          <p:cNvSpPr>
            <a:spLocks noGrp="1"/>
          </p:cNvSpPr>
          <p:nvPr>
            <p:ph type="body" sz="quarter" idx="77" hasCustomPrompt="1"/>
          </p:nvPr>
        </p:nvSpPr>
        <p:spPr>
          <a:xfrm>
            <a:off x="609600" y="5885933"/>
            <a:ext cx="1565832" cy="283131"/>
          </a:xfrm>
          <a:prstGeom prst="rect">
            <a:avLst/>
          </a:prstGeom>
        </p:spPr>
        <p:txBody>
          <a:bodyPr vert="horz"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12" name="Text Placeholder 33"/>
          <p:cNvSpPr>
            <a:spLocks noGrp="1"/>
          </p:cNvSpPr>
          <p:nvPr>
            <p:ph type="body" sz="quarter" idx="78" hasCustomPrompt="1"/>
          </p:nvPr>
        </p:nvSpPr>
        <p:spPr>
          <a:xfrm>
            <a:off x="2175433" y="5885933"/>
            <a:ext cx="3859608" cy="283131"/>
          </a:xfrm>
          <a:prstGeom prst="rect">
            <a:avLst/>
          </a:prstGeom>
        </p:spPr>
        <p:txBody>
          <a:bodyPr vert="horz"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Spec Detail</a:t>
            </a:r>
          </a:p>
        </p:txBody>
      </p:sp>
      <p:sp>
        <p:nvSpPr>
          <p:cNvPr id="13" name="Picture Placeholder 4"/>
          <p:cNvSpPr>
            <a:spLocks noGrp="1"/>
          </p:cNvSpPr>
          <p:nvPr>
            <p:ph type="pic" sz="quarter" idx="79"/>
          </p:nvPr>
        </p:nvSpPr>
        <p:spPr>
          <a:xfrm>
            <a:off x="8252178" y="2607733"/>
            <a:ext cx="3939820" cy="2544306"/>
          </a:xfrm>
        </p:spPr>
        <p:txBody>
          <a:bodyPr/>
          <a:lstStyle/>
          <a:p>
            <a:r>
              <a:rPr lang="en-US"/>
              <a:t>Click icon to add picture</a:t>
            </a:r>
          </a:p>
        </p:txBody>
      </p:sp>
      <p:sp>
        <p:nvSpPr>
          <p:cNvPr id="14" name="Picture Placeholder 4"/>
          <p:cNvSpPr>
            <a:spLocks noGrp="1"/>
          </p:cNvSpPr>
          <p:nvPr>
            <p:ph type="pic" sz="quarter" idx="80"/>
          </p:nvPr>
        </p:nvSpPr>
        <p:spPr>
          <a:xfrm>
            <a:off x="8252178" y="1"/>
            <a:ext cx="3939820" cy="2582332"/>
          </a:xfrm>
        </p:spPr>
        <p:txBody>
          <a:bodyPr/>
          <a:lstStyle/>
          <a:p>
            <a:r>
              <a:rPr lang="en-US"/>
              <a:t>Click icon to add picture</a:t>
            </a:r>
          </a:p>
        </p:txBody>
      </p:sp>
    </p:spTree>
    <p:extLst>
      <p:ext uri="{BB962C8B-B14F-4D97-AF65-F5344CB8AC3E}">
        <p14:creationId xmlns:p14="http://schemas.microsoft.com/office/powerpoint/2010/main" val="366408025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roject Bleed: 3 IMGs (tall)">
    <p:spTree>
      <p:nvGrpSpPr>
        <p:cNvPr id="1" name=""/>
        <p:cNvGrpSpPr/>
        <p:nvPr/>
      </p:nvGrpSpPr>
      <p:grpSpPr>
        <a:xfrm>
          <a:off x="0" y="0"/>
          <a:ext cx="0" cy="0"/>
          <a:chOff x="0" y="0"/>
          <a:chExt cx="0" cy="0"/>
        </a:xfrm>
      </p:grpSpPr>
      <p:sp>
        <p:nvSpPr>
          <p:cNvPr id="4" name="Picture Placeholder 4"/>
          <p:cNvSpPr>
            <a:spLocks noGrp="1"/>
          </p:cNvSpPr>
          <p:nvPr>
            <p:ph type="pic" sz="quarter" idx="11"/>
          </p:nvPr>
        </p:nvSpPr>
        <p:spPr>
          <a:xfrm>
            <a:off x="3984979" y="6313"/>
            <a:ext cx="4225888" cy="5152040"/>
          </a:xfrm>
        </p:spPr>
        <p:txBody>
          <a:bodyPr/>
          <a:lstStyle/>
          <a:p>
            <a:r>
              <a:rPr lang="en-US"/>
              <a:t>Click icon to add picture</a:t>
            </a:r>
          </a:p>
        </p:txBody>
      </p:sp>
      <p:sp>
        <p:nvSpPr>
          <p:cNvPr id="5" name="Slide Number Placeholder 2"/>
          <p:cNvSpPr>
            <a:spLocks noGrp="1"/>
          </p:cNvSpPr>
          <p:nvPr>
            <p:ph type="sldNum" sz="quarter" idx="10"/>
          </p:nvPr>
        </p:nvSpPr>
        <p:spPr>
          <a:xfrm>
            <a:off x="11270827" y="1"/>
            <a:ext cx="921173" cy="365125"/>
          </a:xfrm>
        </p:spPr>
        <p:txBody>
          <a:bodyPr/>
          <a:lstStyle/>
          <a:p>
            <a:fld id="{A6D40C4D-5B01-4948-98F2-33210B1C6590}" type="slidenum">
              <a:rPr lang="en-US" smtClean="0"/>
              <a:pPr/>
              <a:t>‹#›</a:t>
            </a:fld>
            <a:endParaRPr lang="en-US"/>
          </a:p>
        </p:txBody>
      </p:sp>
      <p:sp>
        <p:nvSpPr>
          <p:cNvPr id="6" name="Text Placeholder 21"/>
          <p:cNvSpPr>
            <a:spLocks noGrp="1"/>
          </p:cNvSpPr>
          <p:nvPr>
            <p:ph type="body" sz="quarter" idx="63" hasCustomPrompt="1"/>
          </p:nvPr>
        </p:nvSpPr>
        <p:spPr>
          <a:xfrm>
            <a:off x="609601" y="6467088"/>
            <a:ext cx="10972801" cy="267450"/>
          </a:xfrm>
          <a:prstGeom prst="rect">
            <a:avLst/>
          </a:prstGeom>
        </p:spPr>
        <p:txBody>
          <a:bodyPr vert="horz">
            <a:normAutofit/>
          </a:bodyPr>
          <a:lstStyle>
            <a:lvl1pPr algn="l">
              <a:defRPr sz="900" baseline="0">
                <a:solidFill>
                  <a:srgbClr val="8C8E91"/>
                </a:solidFill>
              </a:defRPr>
            </a:lvl1pPr>
          </a:lstStyle>
          <a:p>
            <a:pPr lvl="0"/>
            <a:r>
              <a:rPr lang="en-US"/>
              <a:t>Click to add image credit.</a:t>
            </a:r>
          </a:p>
        </p:txBody>
      </p:sp>
      <p:sp>
        <p:nvSpPr>
          <p:cNvPr id="7" name="Text Placeholder 33"/>
          <p:cNvSpPr>
            <a:spLocks noGrp="1"/>
          </p:cNvSpPr>
          <p:nvPr>
            <p:ph type="body" sz="quarter" idx="73" hasCustomPrompt="1"/>
          </p:nvPr>
        </p:nvSpPr>
        <p:spPr>
          <a:xfrm>
            <a:off x="609600" y="5294893"/>
            <a:ext cx="1565832" cy="283131"/>
          </a:xfrm>
          <a:prstGeom prst="rect">
            <a:avLst/>
          </a:prstGeom>
        </p:spPr>
        <p:txBody>
          <a:bodyPr vert="horz"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8" name="Text Placeholder 33"/>
          <p:cNvSpPr>
            <a:spLocks noGrp="1"/>
          </p:cNvSpPr>
          <p:nvPr>
            <p:ph type="body" sz="quarter" idx="74" hasCustomPrompt="1"/>
          </p:nvPr>
        </p:nvSpPr>
        <p:spPr>
          <a:xfrm>
            <a:off x="2175433" y="5294893"/>
            <a:ext cx="3859608" cy="283131"/>
          </a:xfrm>
          <a:prstGeom prst="rect">
            <a:avLst/>
          </a:prstGeom>
        </p:spPr>
        <p:txBody>
          <a:bodyPr vert="horz"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Spec Detail</a:t>
            </a:r>
          </a:p>
        </p:txBody>
      </p:sp>
      <p:sp>
        <p:nvSpPr>
          <p:cNvPr id="9" name="Text Placeholder 33"/>
          <p:cNvSpPr>
            <a:spLocks noGrp="1"/>
          </p:cNvSpPr>
          <p:nvPr>
            <p:ph type="body" sz="quarter" idx="75" hasCustomPrompt="1"/>
          </p:nvPr>
        </p:nvSpPr>
        <p:spPr>
          <a:xfrm>
            <a:off x="609600" y="5588858"/>
            <a:ext cx="1565832" cy="283131"/>
          </a:xfrm>
          <a:prstGeom prst="rect">
            <a:avLst/>
          </a:prstGeom>
        </p:spPr>
        <p:txBody>
          <a:bodyPr vert="horz"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10" name="Text Placeholder 33"/>
          <p:cNvSpPr>
            <a:spLocks noGrp="1"/>
          </p:cNvSpPr>
          <p:nvPr>
            <p:ph type="body" sz="quarter" idx="76" hasCustomPrompt="1"/>
          </p:nvPr>
        </p:nvSpPr>
        <p:spPr>
          <a:xfrm>
            <a:off x="2175433" y="5588858"/>
            <a:ext cx="3859608" cy="283131"/>
          </a:xfrm>
          <a:prstGeom prst="rect">
            <a:avLst/>
          </a:prstGeom>
        </p:spPr>
        <p:txBody>
          <a:bodyPr vert="horz"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Spec Detail</a:t>
            </a:r>
          </a:p>
        </p:txBody>
      </p:sp>
      <p:sp>
        <p:nvSpPr>
          <p:cNvPr id="11" name="Text Placeholder 33"/>
          <p:cNvSpPr>
            <a:spLocks noGrp="1"/>
          </p:cNvSpPr>
          <p:nvPr>
            <p:ph type="body" sz="quarter" idx="77" hasCustomPrompt="1"/>
          </p:nvPr>
        </p:nvSpPr>
        <p:spPr>
          <a:xfrm>
            <a:off x="609600" y="5885933"/>
            <a:ext cx="1565832" cy="283131"/>
          </a:xfrm>
          <a:prstGeom prst="rect">
            <a:avLst/>
          </a:prstGeom>
        </p:spPr>
        <p:txBody>
          <a:bodyPr vert="horz"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12" name="Text Placeholder 33"/>
          <p:cNvSpPr>
            <a:spLocks noGrp="1"/>
          </p:cNvSpPr>
          <p:nvPr>
            <p:ph type="body" sz="quarter" idx="78" hasCustomPrompt="1"/>
          </p:nvPr>
        </p:nvSpPr>
        <p:spPr>
          <a:xfrm>
            <a:off x="2175433" y="5885933"/>
            <a:ext cx="3859608" cy="283131"/>
          </a:xfrm>
          <a:prstGeom prst="rect">
            <a:avLst/>
          </a:prstGeom>
        </p:spPr>
        <p:txBody>
          <a:bodyPr vert="horz"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Spec Detail</a:t>
            </a:r>
          </a:p>
        </p:txBody>
      </p:sp>
      <p:sp>
        <p:nvSpPr>
          <p:cNvPr id="14" name="Picture Placeholder 4"/>
          <p:cNvSpPr>
            <a:spLocks noGrp="1"/>
          </p:cNvSpPr>
          <p:nvPr>
            <p:ph type="pic" sz="quarter" idx="80"/>
          </p:nvPr>
        </p:nvSpPr>
        <p:spPr>
          <a:xfrm>
            <a:off x="1" y="1"/>
            <a:ext cx="3939820" cy="5158351"/>
          </a:xfrm>
        </p:spPr>
        <p:txBody>
          <a:bodyPr/>
          <a:lstStyle/>
          <a:p>
            <a:r>
              <a:rPr lang="en-US"/>
              <a:t>Click icon to add picture</a:t>
            </a:r>
          </a:p>
        </p:txBody>
      </p:sp>
      <p:sp>
        <p:nvSpPr>
          <p:cNvPr id="16" name="Picture Placeholder 4"/>
          <p:cNvSpPr>
            <a:spLocks noGrp="1"/>
          </p:cNvSpPr>
          <p:nvPr>
            <p:ph type="pic" sz="quarter" idx="82"/>
          </p:nvPr>
        </p:nvSpPr>
        <p:spPr>
          <a:xfrm>
            <a:off x="8252181" y="3860"/>
            <a:ext cx="3939820" cy="5154493"/>
          </a:xfrm>
        </p:spPr>
        <p:txBody>
          <a:bodyPr/>
          <a:lstStyle/>
          <a:p>
            <a:r>
              <a:rPr lang="en-US"/>
              <a:t>Click icon to add picture</a:t>
            </a:r>
          </a:p>
        </p:txBody>
      </p:sp>
    </p:spTree>
    <p:extLst>
      <p:ext uri="{BB962C8B-B14F-4D97-AF65-F5344CB8AC3E}">
        <p14:creationId xmlns:p14="http://schemas.microsoft.com/office/powerpoint/2010/main" val="33936195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roject Bleed: 5 IMGs">
    <p:spTree>
      <p:nvGrpSpPr>
        <p:cNvPr id="1" name=""/>
        <p:cNvGrpSpPr/>
        <p:nvPr/>
      </p:nvGrpSpPr>
      <p:grpSpPr>
        <a:xfrm>
          <a:off x="0" y="0"/>
          <a:ext cx="0" cy="0"/>
          <a:chOff x="0" y="0"/>
          <a:chExt cx="0" cy="0"/>
        </a:xfrm>
      </p:grpSpPr>
      <p:sp>
        <p:nvSpPr>
          <p:cNvPr id="4" name="Picture Placeholder 4"/>
          <p:cNvSpPr>
            <a:spLocks noGrp="1"/>
          </p:cNvSpPr>
          <p:nvPr>
            <p:ph type="pic" sz="quarter" idx="11"/>
          </p:nvPr>
        </p:nvSpPr>
        <p:spPr>
          <a:xfrm>
            <a:off x="3984979" y="6313"/>
            <a:ext cx="4225888" cy="5152040"/>
          </a:xfrm>
        </p:spPr>
        <p:txBody>
          <a:bodyPr/>
          <a:lstStyle/>
          <a:p>
            <a:r>
              <a:rPr lang="en-US"/>
              <a:t>Click icon to add picture</a:t>
            </a:r>
          </a:p>
        </p:txBody>
      </p:sp>
      <p:sp>
        <p:nvSpPr>
          <p:cNvPr id="5" name="Slide Number Placeholder 2"/>
          <p:cNvSpPr>
            <a:spLocks noGrp="1"/>
          </p:cNvSpPr>
          <p:nvPr>
            <p:ph type="sldNum" sz="quarter" idx="10"/>
          </p:nvPr>
        </p:nvSpPr>
        <p:spPr>
          <a:xfrm>
            <a:off x="11270827" y="1"/>
            <a:ext cx="921173" cy="365125"/>
          </a:xfrm>
        </p:spPr>
        <p:txBody>
          <a:bodyPr/>
          <a:lstStyle/>
          <a:p>
            <a:fld id="{A6D40C4D-5B01-4948-98F2-33210B1C6590}" type="slidenum">
              <a:rPr lang="en-US" smtClean="0"/>
              <a:pPr/>
              <a:t>‹#›</a:t>
            </a:fld>
            <a:endParaRPr lang="en-US"/>
          </a:p>
        </p:txBody>
      </p:sp>
      <p:sp>
        <p:nvSpPr>
          <p:cNvPr id="6" name="Text Placeholder 21"/>
          <p:cNvSpPr>
            <a:spLocks noGrp="1"/>
          </p:cNvSpPr>
          <p:nvPr>
            <p:ph type="body" sz="quarter" idx="63" hasCustomPrompt="1"/>
          </p:nvPr>
        </p:nvSpPr>
        <p:spPr>
          <a:xfrm>
            <a:off x="609601" y="6467088"/>
            <a:ext cx="10972801" cy="267450"/>
          </a:xfrm>
          <a:prstGeom prst="rect">
            <a:avLst/>
          </a:prstGeom>
        </p:spPr>
        <p:txBody>
          <a:bodyPr vert="horz">
            <a:normAutofit/>
          </a:bodyPr>
          <a:lstStyle>
            <a:lvl1pPr algn="l">
              <a:defRPr sz="900" baseline="0">
                <a:solidFill>
                  <a:srgbClr val="8C8E91"/>
                </a:solidFill>
              </a:defRPr>
            </a:lvl1pPr>
          </a:lstStyle>
          <a:p>
            <a:pPr lvl="0"/>
            <a:r>
              <a:rPr lang="en-US"/>
              <a:t>Click to add image credit.</a:t>
            </a:r>
          </a:p>
        </p:txBody>
      </p:sp>
      <p:sp>
        <p:nvSpPr>
          <p:cNvPr id="7" name="Text Placeholder 33"/>
          <p:cNvSpPr>
            <a:spLocks noGrp="1"/>
          </p:cNvSpPr>
          <p:nvPr>
            <p:ph type="body" sz="quarter" idx="73" hasCustomPrompt="1"/>
          </p:nvPr>
        </p:nvSpPr>
        <p:spPr>
          <a:xfrm>
            <a:off x="609600" y="5294893"/>
            <a:ext cx="1565832" cy="283131"/>
          </a:xfrm>
          <a:prstGeom prst="rect">
            <a:avLst/>
          </a:prstGeom>
        </p:spPr>
        <p:txBody>
          <a:bodyPr vert="horz"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8" name="Text Placeholder 33"/>
          <p:cNvSpPr>
            <a:spLocks noGrp="1"/>
          </p:cNvSpPr>
          <p:nvPr>
            <p:ph type="body" sz="quarter" idx="74" hasCustomPrompt="1"/>
          </p:nvPr>
        </p:nvSpPr>
        <p:spPr>
          <a:xfrm>
            <a:off x="2175433" y="5294893"/>
            <a:ext cx="3859608" cy="283131"/>
          </a:xfrm>
          <a:prstGeom prst="rect">
            <a:avLst/>
          </a:prstGeom>
        </p:spPr>
        <p:txBody>
          <a:bodyPr vert="horz" wrap="none" tIns="0" bIns="0">
            <a:noAutofit/>
          </a:bodyPr>
          <a:lstStyle>
            <a:lvl1pPr marL="0" indent="0" algn="l">
              <a:buNone/>
              <a:defRPr sz="1600" baseline="0">
                <a:solidFill>
                  <a:schemeClr val="accent4">
                    <a:lumMod val="75000"/>
                  </a:schemeClr>
                </a:solidFill>
                <a:latin typeface="Franklin Gothic Book"/>
                <a:cs typeface="Franklin Gothic Book"/>
              </a:defRPr>
            </a:lvl1pPr>
          </a:lstStyle>
          <a:p>
            <a:pPr lvl="0"/>
            <a:r>
              <a:rPr lang="en-US"/>
              <a:t>Spec Detail</a:t>
            </a:r>
          </a:p>
        </p:txBody>
      </p:sp>
      <p:sp>
        <p:nvSpPr>
          <p:cNvPr id="9" name="Text Placeholder 33"/>
          <p:cNvSpPr>
            <a:spLocks noGrp="1"/>
          </p:cNvSpPr>
          <p:nvPr>
            <p:ph type="body" sz="quarter" idx="75" hasCustomPrompt="1"/>
          </p:nvPr>
        </p:nvSpPr>
        <p:spPr>
          <a:xfrm>
            <a:off x="609600" y="5588858"/>
            <a:ext cx="1565832" cy="283131"/>
          </a:xfrm>
          <a:prstGeom prst="rect">
            <a:avLst/>
          </a:prstGeom>
        </p:spPr>
        <p:txBody>
          <a:bodyPr vert="horz"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10" name="Text Placeholder 33"/>
          <p:cNvSpPr>
            <a:spLocks noGrp="1"/>
          </p:cNvSpPr>
          <p:nvPr>
            <p:ph type="body" sz="quarter" idx="76" hasCustomPrompt="1"/>
          </p:nvPr>
        </p:nvSpPr>
        <p:spPr>
          <a:xfrm>
            <a:off x="2175433" y="5588858"/>
            <a:ext cx="3859608" cy="283131"/>
          </a:xfrm>
          <a:prstGeom prst="rect">
            <a:avLst/>
          </a:prstGeom>
        </p:spPr>
        <p:txBody>
          <a:bodyPr vert="horz"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Spec Detail</a:t>
            </a:r>
          </a:p>
        </p:txBody>
      </p:sp>
      <p:sp>
        <p:nvSpPr>
          <p:cNvPr id="11" name="Text Placeholder 33"/>
          <p:cNvSpPr>
            <a:spLocks noGrp="1"/>
          </p:cNvSpPr>
          <p:nvPr>
            <p:ph type="body" sz="quarter" idx="77" hasCustomPrompt="1"/>
          </p:nvPr>
        </p:nvSpPr>
        <p:spPr>
          <a:xfrm>
            <a:off x="609600" y="5885933"/>
            <a:ext cx="1565832" cy="283131"/>
          </a:xfrm>
          <a:prstGeom prst="rect">
            <a:avLst/>
          </a:prstGeom>
        </p:spPr>
        <p:txBody>
          <a:bodyPr vert="horz" wrap="none" tIns="0" bIns="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600" baseline="0">
                <a:solidFill>
                  <a:schemeClr val="accent4">
                    <a:lumMod val="50000"/>
                  </a:schemeClr>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Spec Label</a:t>
            </a:r>
          </a:p>
        </p:txBody>
      </p:sp>
      <p:sp>
        <p:nvSpPr>
          <p:cNvPr id="12" name="Text Placeholder 33"/>
          <p:cNvSpPr>
            <a:spLocks noGrp="1"/>
          </p:cNvSpPr>
          <p:nvPr>
            <p:ph type="body" sz="quarter" idx="78" hasCustomPrompt="1"/>
          </p:nvPr>
        </p:nvSpPr>
        <p:spPr>
          <a:xfrm>
            <a:off x="2175433" y="5885933"/>
            <a:ext cx="3859608" cy="283131"/>
          </a:xfrm>
          <a:prstGeom prst="rect">
            <a:avLst/>
          </a:prstGeom>
        </p:spPr>
        <p:txBody>
          <a:bodyPr vert="horz" wrap="none" tIns="0" bIns="0">
            <a:noAutofit/>
          </a:bodyPr>
          <a:lstStyle>
            <a:lvl1pPr marL="0" indent="0" algn="l">
              <a:buNone/>
              <a:defRPr sz="1600" baseline="0">
                <a:solidFill>
                  <a:srgbClr val="8C8E91"/>
                </a:solidFill>
                <a:latin typeface="Franklin Gothic Book"/>
                <a:cs typeface="Franklin Gothic Book"/>
              </a:defRPr>
            </a:lvl1pPr>
          </a:lstStyle>
          <a:p>
            <a:pPr lvl="0"/>
            <a:r>
              <a:rPr lang="en-US"/>
              <a:t>Spec Detail</a:t>
            </a:r>
          </a:p>
        </p:txBody>
      </p:sp>
      <p:sp>
        <p:nvSpPr>
          <p:cNvPr id="13" name="Picture Placeholder 4"/>
          <p:cNvSpPr>
            <a:spLocks noGrp="1"/>
          </p:cNvSpPr>
          <p:nvPr>
            <p:ph type="pic" sz="quarter" idx="79"/>
          </p:nvPr>
        </p:nvSpPr>
        <p:spPr>
          <a:xfrm>
            <a:off x="1" y="2607733"/>
            <a:ext cx="3939820" cy="2544306"/>
          </a:xfrm>
        </p:spPr>
        <p:txBody>
          <a:bodyPr/>
          <a:lstStyle/>
          <a:p>
            <a:r>
              <a:rPr lang="en-US"/>
              <a:t>Click icon to add picture</a:t>
            </a:r>
          </a:p>
        </p:txBody>
      </p:sp>
      <p:sp>
        <p:nvSpPr>
          <p:cNvPr id="14" name="Picture Placeholder 4"/>
          <p:cNvSpPr>
            <a:spLocks noGrp="1"/>
          </p:cNvSpPr>
          <p:nvPr>
            <p:ph type="pic" sz="quarter" idx="80"/>
          </p:nvPr>
        </p:nvSpPr>
        <p:spPr>
          <a:xfrm>
            <a:off x="1" y="1"/>
            <a:ext cx="3939820" cy="2582332"/>
          </a:xfrm>
        </p:spPr>
        <p:txBody>
          <a:bodyPr/>
          <a:lstStyle/>
          <a:p>
            <a:r>
              <a:rPr lang="en-US"/>
              <a:t>Click icon to add picture</a:t>
            </a:r>
          </a:p>
        </p:txBody>
      </p:sp>
      <p:sp>
        <p:nvSpPr>
          <p:cNvPr id="26" name="Picture Placeholder 4"/>
          <p:cNvSpPr>
            <a:spLocks noGrp="1"/>
          </p:cNvSpPr>
          <p:nvPr>
            <p:ph type="pic" sz="quarter" idx="81"/>
          </p:nvPr>
        </p:nvSpPr>
        <p:spPr>
          <a:xfrm>
            <a:off x="8252181" y="2611592"/>
            <a:ext cx="3939820" cy="2544306"/>
          </a:xfrm>
        </p:spPr>
        <p:txBody>
          <a:bodyPr/>
          <a:lstStyle/>
          <a:p>
            <a:r>
              <a:rPr lang="en-US"/>
              <a:t>Click icon to add picture</a:t>
            </a:r>
          </a:p>
        </p:txBody>
      </p:sp>
      <p:sp>
        <p:nvSpPr>
          <p:cNvPr id="27" name="Picture Placeholder 4"/>
          <p:cNvSpPr>
            <a:spLocks noGrp="1"/>
          </p:cNvSpPr>
          <p:nvPr>
            <p:ph type="pic" sz="quarter" idx="82"/>
          </p:nvPr>
        </p:nvSpPr>
        <p:spPr>
          <a:xfrm>
            <a:off x="8252181" y="3860"/>
            <a:ext cx="3939820" cy="2582332"/>
          </a:xfrm>
        </p:spPr>
        <p:txBody>
          <a:bodyPr/>
          <a:lstStyle/>
          <a:p>
            <a:r>
              <a:rPr lang="en-US"/>
              <a:t>Click icon to add picture</a:t>
            </a:r>
          </a:p>
        </p:txBody>
      </p:sp>
    </p:spTree>
    <p:extLst>
      <p:ext uri="{BB962C8B-B14F-4D97-AF65-F5344CB8AC3E}">
        <p14:creationId xmlns:p14="http://schemas.microsoft.com/office/powerpoint/2010/main" val="186520049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echnical 1">
    <p:spTree>
      <p:nvGrpSpPr>
        <p:cNvPr id="1" name=""/>
        <p:cNvGrpSpPr/>
        <p:nvPr/>
      </p:nvGrpSpPr>
      <p:grpSpPr>
        <a:xfrm>
          <a:off x="0" y="0"/>
          <a:ext cx="0" cy="0"/>
          <a:chOff x="0" y="0"/>
          <a:chExt cx="0" cy="0"/>
        </a:xfrm>
      </p:grpSpPr>
      <p:sp>
        <p:nvSpPr>
          <p:cNvPr id="3" name="Text Placeholder 14"/>
          <p:cNvSpPr>
            <a:spLocks noGrp="1"/>
          </p:cNvSpPr>
          <p:nvPr>
            <p:ph type="body" sz="quarter" idx="13"/>
          </p:nvPr>
        </p:nvSpPr>
        <p:spPr bwMode="gray">
          <a:xfrm>
            <a:off x="5488120" y="5017133"/>
            <a:ext cx="3048000" cy="609600"/>
          </a:xfrm>
          <a:prstGeom prst="rect">
            <a:avLst/>
          </a:prstGeom>
        </p:spPr>
        <p:txBody>
          <a:bodyPr/>
          <a:lstStyle>
            <a:lvl1pPr marL="0" indent="0" algn="l">
              <a:lnSpc>
                <a:spcPts val="1800"/>
              </a:lnSpc>
              <a:spcAft>
                <a:spcPts val="0"/>
              </a:spcAft>
              <a:buFontTx/>
              <a:buNone/>
              <a:defRPr sz="1800">
                <a:solidFill>
                  <a:srgbClr val="000000"/>
                </a:solidFill>
                <a:latin typeface="Franklin Gothic Book" panose="020B0503020102020204" pitchFamily="34" charset="0"/>
              </a:defRPr>
            </a:lvl1pPr>
            <a:lvl2pPr marL="0" indent="0">
              <a:lnSpc>
                <a:spcPts val="1800"/>
              </a:lnSpc>
              <a:spcAft>
                <a:spcPts val="600"/>
              </a:spcAft>
              <a:buFontTx/>
              <a:buNone/>
              <a:tabLst>
                <a:tab pos="0" algn="l"/>
              </a:tabLst>
              <a:defRPr sz="1800" baseline="0">
                <a:solidFill>
                  <a:srgbClr val="000000"/>
                </a:solidFill>
                <a:latin typeface="Franklin Gothic Book" panose="020B0503020102020204" pitchFamily="34" charset="0"/>
              </a:defRPr>
            </a:lvl2pPr>
            <a:lvl3pPr marL="0" indent="0">
              <a:lnSpc>
                <a:spcPts val="1800"/>
              </a:lnSpc>
              <a:spcAft>
                <a:spcPts val="600"/>
              </a:spcAft>
              <a:buFontTx/>
              <a:buNone/>
              <a:defRPr sz="1800">
                <a:solidFill>
                  <a:srgbClr val="000000"/>
                </a:solidFill>
                <a:latin typeface="Franklin Gothic Book" panose="020B0503020102020204" pitchFamily="34" charset="0"/>
              </a:defRPr>
            </a:lvl3pPr>
            <a:lvl4pPr marL="0" indent="0">
              <a:lnSpc>
                <a:spcPts val="1800"/>
              </a:lnSpc>
              <a:spcAft>
                <a:spcPts val="600"/>
              </a:spcAft>
              <a:buFontTx/>
              <a:buNone/>
              <a:defRPr sz="1800">
                <a:solidFill>
                  <a:srgbClr val="000000"/>
                </a:solidFill>
                <a:latin typeface="Franklin Gothic Book" panose="020B0503020102020204" pitchFamily="34" charset="0"/>
              </a:defRPr>
            </a:lvl4pPr>
            <a:lvl5pPr marL="2743200" indent="0">
              <a:lnSpc>
                <a:spcPts val="1500"/>
              </a:lnSpc>
              <a:buFontTx/>
              <a:buNone/>
              <a:defRPr sz="1400"/>
            </a:lvl5pPr>
          </a:lstStyle>
          <a:p>
            <a:pPr lvl="0"/>
            <a:r>
              <a:rPr lang="en-US"/>
              <a:t>Click to edit Master text styles</a:t>
            </a:r>
          </a:p>
        </p:txBody>
      </p:sp>
      <p:sp>
        <p:nvSpPr>
          <p:cNvPr id="4" name="Text Placeholder 11"/>
          <p:cNvSpPr>
            <a:spLocks noGrp="1"/>
          </p:cNvSpPr>
          <p:nvPr>
            <p:ph type="body" sz="quarter" idx="10"/>
          </p:nvPr>
        </p:nvSpPr>
        <p:spPr bwMode="gray">
          <a:xfrm>
            <a:off x="609600" y="1752600"/>
            <a:ext cx="3847253" cy="360680"/>
          </a:xfrm>
          <a:prstGeom prst="rect">
            <a:avLst/>
          </a:prstGeom>
        </p:spPr>
        <p:txBody>
          <a:bodyPr numCol="1" spcCol="118872"/>
          <a:lstStyle>
            <a:lvl1pPr marL="0" marR="0" indent="0" algn="l" defTabSz="914400" rtl="0" eaLnBrk="1" fontAlgn="auto" latinLnBrk="0" hangingPunct="1">
              <a:lnSpc>
                <a:spcPts val="1800"/>
              </a:lnSpc>
              <a:spcBef>
                <a:spcPts val="0"/>
              </a:spcBef>
              <a:spcAft>
                <a:spcPts val="0"/>
              </a:spcAft>
              <a:buClr>
                <a:schemeClr val="bg1"/>
              </a:buClr>
              <a:buSzTx/>
              <a:buFontTx/>
              <a:buNone/>
              <a:tabLst/>
              <a:defRPr sz="1800">
                <a:solidFill>
                  <a:schemeClr val="accent4">
                    <a:lumMod val="75000"/>
                  </a:schemeClr>
                </a:solidFill>
                <a:latin typeface="Franklin Gothic Book" panose="020B0503020102020204" pitchFamily="34" charset="0"/>
              </a:defRPr>
            </a:lvl1pPr>
            <a:lvl2pPr marL="0">
              <a:lnSpc>
                <a:spcPts val="1800"/>
              </a:lnSpc>
              <a:spcAft>
                <a:spcPts val="400"/>
              </a:spcAft>
              <a:defRPr sz="1800">
                <a:solidFill>
                  <a:schemeClr val="tx1"/>
                </a:solidFill>
                <a:latin typeface="Franklin Gothic Book" panose="020B0503020102020204" pitchFamily="34" charset="0"/>
              </a:defRPr>
            </a:lvl2pPr>
            <a:lvl3pPr marL="685800">
              <a:lnSpc>
                <a:spcPts val="1800"/>
              </a:lnSpc>
              <a:spcAft>
                <a:spcPts val="400"/>
              </a:spcAft>
              <a:defRPr sz="1800">
                <a:solidFill>
                  <a:schemeClr val="tx1"/>
                </a:solidFill>
                <a:latin typeface="Franklin Gothic Book" panose="020B0503020102020204" pitchFamily="34" charset="0"/>
              </a:defRPr>
            </a:lvl3pPr>
            <a:lvl4pPr marL="914400">
              <a:lnSpc>
                <a:spcPts val="1800"/>
              </a:lnSpc>
              <a:spcAft>
                <a:spcPts val="400"/>
              </a:spcAft>
              <a:defRPr sz="1800">
                <a:solidFill>
                  <a:schemeClr val="tx1"/>
                </a:solidFill>
                <a:latin typeface="Franklin Gothic Book" panose="020B0503020102020204" pitchFamily="34" charset="0"/>
              </a:defRPr>
            </a:lvl4pPr>
            <a:lvl5pPr>
              <a:defRPr>
                <a:solidFill>
                  <a:schemeClr val="bg1"/>
                </a:solidFill>
              </a:defRPr>
            </a:lvl5pPr>
          </a:lstStyle>
          <a:p>
            <a:pPr lvl="0"/>
            <a:r>
              <a:rPr lang="en-US"/>
              <a:t>Click to edit Master text styles</a:t>
            </a:r>
          </a:p>
        </p:txBody>
      </p:sp>
      <p:sp>
        <p:nvSpPr>
          <p:cNvPr id="5" name="Text Placeholder 11"/>
          <p:cNvSpPr>
            <a:spLocks noGrp="1"/>
          </p:cNvSpPr>
          <p:nvPr>
            <p:ph type="body" sz="quarter" idx="34"/>
          </p:nvPr>
        </p:nvSpPr>
        <p:spPr bwMode="gray">
          <a:xfrm>
            <a:off x="7532291" y="2280456"/>
            <a:ext cx="4253653" cy="360680"/>
          </a:xfrm>
          <a:prstGeom prst="rect">
            <a:avLst/>
          </a:prstGeom>
        </p:spPr>
        <p:txBody>
          <a:bodyPr numCol="1" spcCol="118872"/>
          <a:lstStyle>
            <a:lvl1pPr marL="0" marR="0" indent="0" algn="l" defTabSz="914400" rtl="0" eaLnBrk="1" fontAlgn="auto" latinLnBrk="0" hangingPunct="1">
              <a:lnSpc>
                <a:spcPts val="1800"/>
              </a:lnSpc>
              <a:spcBef>
                <a:spcPts val="0"/>
              </a:spcBef>
              <a:spcAft>
                <a:spcPts val="0"/>
              </a:spcAft>
              <a:buClr>
                <a:schemeClr val="bg1"/>
              </a:buClr>
              <a:buSzTx/>
              <a:buFontTx/>
              <a:buNone/>
              <a:tabLst/>
              <a:defRPr sz="1800">
                <a:solidFill>
                  <a:schemeClr val="tx1"/>
                </a:solidFill>
                <a:latin typeface="Franklin Gothic Book" panose="020B0503020102020204" pitchFamily="34" charset="0"/>
              </a:defRPr>
            </a:lvl1pPr>
            <a:lvl2pPr marL="0">
              <a:lnSpc>
                <a:spcPts val="1800"/>
              </a:lnSpc>
              <a:spcAft>
                <a:spcPts val="400"/>
              </a:spcAft>
              <a:defRPr sz="1800">
                <a:solidFill>
                  <a:srgbClr val="000000"/>
                </a:solidFill>
                <a:latin typeface="Franklin Gothic Book" panose="020B0503020102020204" pitchFamily="34" charset="0"/>
              </a:defRPr>
            </a:lvl2pPr>
            <a:lvl3pPr marL="685800">
              <a:lnSpc>
                <a:spcPts val="1800"/>
              </a:lnSpc>
              <a:spcAft>
                <a:spcPts val="400"/>
              </a:spcAft>
              <a:defRPr sz="1800">
                <a:solidFill>
                  <a:srgbClr val="000000"/>
                </a:solidFill>
                <a:latin typeface="Franklin Gothic Book" panose="020B0503020102020204" pitchFamily="34" charset="0"/>
              </a:defRPr>
            </a:lvl3pPr>
            <a:lvl4pPr marL="914400">
              <a:lnSpc>
                <a:spcPts val="1800"/>
              </a:lnSpc>
              <a:spcAft>
                <a:spcPts val="400"/>
              </a:spcAft>
              <a:defRPr sz="1800">
                <a:solidFill>
                  <a:srgbClr val="000000"/>
                </a:solidFill>
                <a:latin typeface="Franklin Gothic Book" panose="020B0503020102020204" pitchFamily="34" charset="0"/>
              </a:defRPr>
            </a:lvl4pPr>
            <a:lvl5pPr>
              <a:defRPr>
                <a:solidFill>
                  <a:schemeClr val="bg1"/>
                </a:solidFill>
              </a:defRPr>
            </a:lvl5pPr>
          </a:lstStyle>
          <a:p>
            <a:pPr lvl="0"/>
            <a:r>
              <a:rPr lang="en-US"/>
              <a:t>Click to edit Master text styles</a:t>
            </a:r>
          </a:p>
        </p:txBody>
      </p:sp>
      <p:sp>
        <p:nvSpPr>
          <p:cNvPr id="11" name="Subtitle 2"/>
          <p:cNvSpPr>
            <a:spLocks noGrp="1"/>
          </p:cNvSpPr>
          <p:nvPr>
            <p:ph type="subTitle" idx="1"/>
          </p:nvPr>
        </p:nvSpPr>
        <p:spPr>
          <a:xfrm>
            <a:off x="609600" y="646122"/>
            <a:ext cx="10972800" cy="487808"/>
          </a:xfrm>
          <a:prstGeom prst="rect">
            <a:avLst/>
          </a:prstGeom>
        </p:spPr>
        <p:txBody>
          <a:bodyPr/>
          <a:lstStyle>
            <a:lvl1pPr algn="l">
              <a:defRPr sz="2000">
                <a:solidFill>
                  <a:schemeClr val="accent2"/>
                </a:solidFill>
                <a:latin typeface="+mj-lt"/>
              </a:defRPr>
            </a:lvl1pPr>
          </a:lstStyle>
          <a:p>
            <a:r>
              <a:rPr lang="en-US"/>
              <a:t>Click to edit Master subtitle style</a:t>
            </a:r>
          </a:p>
        </p:txBody>
      </p:sp>
      <p:sp>
        <p:nvSpPr>
          <p:cNvPr id="7" name="Title 1"/>
          <p:cNvSpPr>
            <a:spLocks noGrp="1"/>
          </p:cNvSpPr>
          <p:nvPr>
            <p:ph type="title"/>
          </p:nvPr>
        </p:nvSpPr>
        <p:spPr>
          <a:xfrm>
            <a:off x="609600" y="183928"/>
            <a:ext cx="10972800" cy="569005"/>
          </a:xfrm>
        </p:spPr>
        <p:txBody>
          <a:bodyPr anchor="t" anchorCtr="0"/>
          <a:lstStyle/>
          <a:p>
            <a:r>
              <a:rPr lang="en-US"/>
              <a:t>Click to edit Master title style</a:t>
            </a:r>
          </a:p>
        </p:txBody>
      </p:sp>
      <p:sp>
        <p:nvSpPr>
          <p:cNvPr id="9"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218188500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1" name="Content Placeholder 2"/>
          <p:cNvSpPr>
            <a:spLocks noGrp="1"/>
          </p:cNvSpPr>
          <p:nvPr>
            <p:ph idx="10" hasCustomPrompt="1"/>
          </p:nvPr>
        </p:nvSpPr>
        <p:spPr>
          <a:xfrm>
            <a:off x="6414747" y="1962338"/>
            <a:ext cx="5160413" cy="3719324"/>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latin typeface="Franklin Gothic Book"/>
                <a:cs typeface="Franklin Gothic Book"/>
              </a:defRPr>
            </a:lvl1pPr>
            <a:lvl2pPr marL="457200" indent="0">
              <a:buFontTx/>
              <a:buNone/>
              <a:defRPr sz="2000">
                <a:latin typeface="Franklin Gothic Book"/>
                <a:cs typeface="Franklin Gothic Book"/>
              </a:defRPr>
            </a:lvl2pPr>
            <a:lvl3pPr marL="914400" indent="0">
              <a:buFontTx/>
              <a:buNone/>
              <a:defRPr lang="en-US" sz="2000" kern="1200" dirty="0" smtClean="0">
                <a:solidFill>
                  <a:schemeClr val="tx1"/>
                </a:solidFill>
                <a:latin typeface="Franklin Gothic Book"/>
                <a:ea typeface="+mn-ea"/>
                <a:cs typeface="Franklin Gothic Book"/>
              </a:defRPr>
            </a:lvl3pPr>
          </a:lstStyle>
          <a:p>
            <a:r>
              <a:rPr lang="en-US"/>
              <a:t>Call-out information goes here</a:t>
            </a:r>
          </a:p>
        </p:txBody>
      </p:sp>
      <p:cxnSp>
        <p:nvCxnSpPr>
          <p:cNvPr id="9" name="Straight Connector 8"/>
          <p:cNvCxnSpPr/>
          <p:nvPr userDrawn="1"/>
        </p:nvCxnSpPr>
        <p:spPr>
          <a:xfrm>
            <a:off x="6086404" y="1863969"/>
            <a:ext cx="0" cy="386373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 name="Picture Placeholder 11"/>
          <p:cNvSpPr>
            <a:spLocks noGrp="1"/>
          </p:cNvSpPr>
          <p:nvPr>
            <p:ph type="pic" sz="quarter" idx="12"/>
          </p:nvPr>
        </p:nvSpPr>
        <p:spPr>
          <a:xfrm>
            <a:off x="620184" y="2066926"/>
            <a:ext cx="5037667" cy="3614736"/>
          </a:xfrm>
          <a:prstGeom prst="rect">
            <a:avLst/>
          </a:prstGeom>
        </p:spPr>
        <p:txBody>
          <a:bodyPr vert="horz"/>
          <a:lstStyle/>
          <a:p>
            <a:r>
              <a:rPr lang="en-US"/>
              <a:t>Click icon to add picture</a:t>
            </a:r>
          </a:p>
        </p:txBody>
      </p:sp>
      <p:sp>
        <p:nvSpPr>
          <p:cNvPr id="19" name="Text Placeholder 15"/>
          <p:cNvSpPr>
            <a:spLocks noGrp="1"/>
          </p:cNvSpPr>
          <p:nvPr>
            <p:ph type="body" sz="quarter" idx="13" hasCustomPrompt="1"/>
          </p:nvPr>
        </p:nvSpPr>
        <p:spPr>
          <a:xfrm>
            <a:off x="618067" y="879550"/>
            <a:ext cx="10957984" cy="584776"/>
          </a:xfrm>
          <a:prstGeom prst="rect">
            <a:avLst/>
          </a:prstGeom>
        </p:spPr>
        <p:txBody>
          <a:bodyPr vert="horz" wrap="square" anchor="b" anchorCtr="0">
            <a:spAutoFit/>
          </a:bodyPr>
          <a:lstStyle>
            <a:lvl1pPr marL="0" marR="0" indent="0" algn="l" defTabSz="457200" rtl="0" eaLnBrk="1" fontAlgn="auto" latinLnBrk="0" hangingPunct="1">
              <a:lnSpc>
                <a:spcPts val="3200"/>
              </a:lnSpc>
              <a:spcBef>
                <a:spcPts val="0"/>
              </a:spcBef>
              <a:spcAft>
                <a:spcPts val="0"/>
              </a:spcAft>
              <a:buClrTx/>
              <a:buSzTx/>
              <a:buFont typeface="Arial"/>
              <a:buNone/>
              <a:tabLst/>
              <a:defRPr sz="3200" baseline="0">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Interior slide 1 image with call-out</a:t>
            </a:r>
          </a:p>
        </p:txBody>
      </p:sp>
    </p:spTree>
    <p:extLst>
      <p:ext uri="{BB962C8B-B14F-4D97-AF65-F5344CB8AC3E}">
        <p14:creationId xmlns:p14="http://schemas.microsoft.com/office/powerpoint/2010/main" val="227569039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12" name="Picture Placeholder 11"/>
          <p:cNvSpPr>
            <a:spLocks noGrp="1"/>
          </p:cNvSpPr>
          <p:nvPr>
            <p:ph type="pic" sz="quarter" idx="12"/>
          </p:nvPr>
        </p:nvSpPr>
        <p:spPr>
          <a:xfrm>
            <a:off x="620185" y="2066926"/>
            <a:ext cx="3364129" cy="3614736"/>
          </a:xfrm>
          <a:prstGeom prst="rect">
            <a:avLst/>
          </a:prstGeom>
        </p:spPr>
        <p:txBody>
          <a:bodyPr vert="horz"/>
          <a:lstStyle/>
          <a:p>
            <a:r>
              <a:rPr lang="en-US"/>
              <a:t>Click icon to add picture</a:t>
            </a:r>
          </a:p>
        </p:txBody>
      </p:sp>
      <p:cxnSp>
        <p:nvCxnSpPr>
          <p:cNvPr id="15" name="Straight Connector 14"/>
          <p:cNvCxnSpPr/>
          <p:nvPr userDrawn="1"/>
        </p:nvCxnSpPr>
        <p:spPr>
          <a:xfrm>
            <a:off x="8078557" y="1701398"/>
            <a:ext cx="0" cy="4119111"/>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6" name="Picture Placeholder 11"/>
          <p:cNvSpPr>
            <a:spLocks noGrp="1"/>
          </p:cNvSpPr>
          <p:nvPr>
            <p:ph type="pic" sz="quarter" idx="14"/>
          </p:nvPr>
        </p:nvSpPr>
        <p:spPr>
          <a:xfrm>
            <a:off x="4335918" y="2066926"/>
            <a:ext cx="3364129" cy="3614736"/>
          </a:xfrm>
          <a:prstGeom prst="rect">
            <a:avLst/>
          </a:prstGeom>
        </p:spPr>
        <p:txBody>
          <a:bodyPr vert="horz"/>
          <a:lstStyle/>
          <a:p>
            <a:r>
              <a:rPr lang="en-US"/>
              <a:t>Click icon to add picture</a:t>
            </a:r>
          </a:p>
        </p:txBody>
      </p:sp>
      <p:sp>
        <p:nvSpPr>
          <p:cNvPr id="18" name="Content Placeholder 2"/>
          <p:cNvSpPr>
            <a:spLocks noGrp="1"/>
          </p:cNvSpPr>
          <p:nvPr>
            <p:ph idx="10" hasCustomPrompt="1"/>
          </p:nvPr>
        </p:nvSpPr>
        <p:spPr>
          <a:xfrm>
            <a:off x="8247529" y="1962338"/>
            <a:ext cx="3327631" cy="3719324"/>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latin typeface="Franklin Gothic Book"/>
                <a:cs typeface="Franklin Gothic Book"/>
              </a:defRPr>
            </a:lvl1pPr>
            <a:lvl2pPr marL="457200" indent="0">
              <a:buFontTx/>
              <a:buNone/>
              <a:defRPr sz="2000">
                <a:latin typeface="Franklin Gothic Book"/>
                <a:cs typeface="Franklin Gothic Book"/>
              </a:defRPr>
            </a:lvl2pPr>
            <a:lvl3pPr marL="914400" indent="0">
              <a:buFontTx/>
              <a:buNone/>
              <a:defRPr lang="en-US" sz="2000" kern="1200" dirty="0" smtClean="0">
                <a:solidFill>
                  <a:schemeClr val="tx1"/>
                </a:solidFill>
                <a:latin typeface="Franklin Gothic Book"/>
                <a:ea typeface="+mn-ea"/>
                <a:cs typeface="Franklin Gothic Book"/>
              </a:defRPr>
            </a:lvl3pPr>
          </a:lstStyle>
          <a:p>
            <a:r>
              <a:rPr lang="en-US"/>
              <a:t>Call-out information goes here</a:t>
            </a:r>
          </a:p>
        </p:txBody>
      </p:sp>
      <p:sp>
        <p:nvSpPr>
          <p:cNvPr id="19" name="Text Placeholder 15"/>
          <p:cNvSpPr>
            <a:spLocks noGrp="1"/>
          </p:cNvSpPr>
          <p:nvPr>
            <p:ph type="body" sz="quarter" idx="13" hasCustomPrompt="1"/>
          </p:nvPr>
        </p:nvSpPr>
        <p:spPr>
          <a:xfrm>
            <a:off x="618067" y="879550"/>
            <a:ext cx="10957984" cy="584776"/>
          </a:xfrm>
          <a:prstGeom prst="rect">
            <a:avLst/>
          </a:prstGeom>
        </p:spPr>
        <p:txBody>
          <a:bodyPr vert="horz" wrap="square" anchor="b" anchorCtr="0">
            <a:spAutoFit/>
          </a:bodyPr>
          <a:lstStyle>
            <a:lvl1pPr marL="0" marR="0" indent="0" algn="l" defTabSz="457200" rtl="0" eaLnBrk="1" fontAlgn="auto" latinLnBrk="0" hangingPunct="1">
              <a:lnSpc>
                <a:spcPts val="3200"/>
              </a:lnSpc>
              <a:spcBef>
                <a:spcPts val="0"/>
              </a:spcBef>
              <a:spcAft>
                <a:spcPts val="0"/>
              </a:spcAft>
              <a:buClrTx/>
              <a:buSzTx/>
              <a:buFont typeface="Arial"/>
              <a:buNone/>
              <a:tabLst/>
              <a:defRPr sz="3200" baseline="0">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Interior slide 2 images with call-out</a:t>
            </a:r>
          </a:p>
        </p:txBody>
      </p:sp>
    </p:spTree>
    <p:extLst>
      <p:ext uri="{BB962C8B-B14F-4D97-AF65-F5344CB8AC3E}">
        <p14:creationId xmlns:p14="http://schemas.microsoft.com/office/powerpoint/2010/main" val="277144830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Custom Layout">
    <p:bg bwMode="ltGray">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Master Title Style</a:t>
            </a:r>
          </a:p>
        </p:txBody>
      </p:sp>
      <p:sp>
        <p:nvSpPr>
          <p:cNvPr id="4" name="Text Placeholder 3"/>
          <p:cNvSpPr>
            <a:spLocks noGrp="1"/>
          </p:cNvSpPr>
          <p:nvPr>
            <p:ph type="body" sz="quarter" idx="10"/>
          </p:nvPr>
        </p:nvSpPr>
        <p:spPr bwMode="gray">
          <a:xfrm>
            <a:off x="609600" y="1828800"/>
            <a:ext cx="8128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777213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1" name="Content Placeholder 2"/>
          <p:cNvSpPr>
            <a:spLocks noGrp="1"/>
          </p:cNvSpPr>
          <p:nvPr>
            <p:ph idx="10" hasCustomPrompt="1"/>
          </p:nvPr>
        </p:nvSpPr>
        <p:spPr>
          <a:xfrm>
            <a:off x="630251" y="2066926"/>
            <a:ext cx="10944908" cy="3614738"/>
          </a:xfrm>
          <a:prstGeom prst="rect">
            <a:avLst/>
          </a:prstGeom>
        </p:spPr>
        <p:txBody>
          <a:bodyPr/>
          <a:lstStyle>
            <a:lvl1pPr marL="342900" indent="-342900">
              <a:buFont typeface="Arial"/>
              <a:buChar char="•"/>
              <a:defRPr sz="2400">
                <a:latin typeface="Franklin Gothic Book"/>
                <a:cs typeface="Franklin Gothic Book"/>
              </a:defRPr>
            </a:lvl1pPr>
            <a:lvl2pPr marL="457200" indent="0">
              <a:buFontTx/>
              <a:buNone/>
              <a:defRPr sz="2000">
                <a:latin typeface="Franklin Gothic Book"/>
                <a:cs typeface="Franklin Gothic Book"/>
              </a:defRPr>
            </a:lvl2pPr>
            <a:lvl3pPr marL="914400" indent="0">
              <a:buFontTx/>
              <a:buNone/>
              <a:defRPr lang="en-US" sz="1800" kern="1200" dirty="0" smtClean="0">
                <a:solidFill>
                  <a:schemeClr val="tx1"/>
                </a:solidFill>
                <a:latin typeface="Franklin Gothic Book"/>
                <a:ea typeface="+mn-ea"/>
                <a:cs typeface="Franklin Gothic Book"/>
              </a:defRPr>
            </a:lvl3pPr>
          </a:lstStyle>
          <a:p>
            <a:r>
              <a:rPr lang="en-US"/>
              <a:t>Bullet point #1</a:t>
            </a:r>
          </a:p>
          <a:p>
            <a:pPr lvl="2"/>
            <a:r>
              <a:rPr lang="en-US">
                <a:solidFill>
                  <a:schemeClr val="tx1"/>
                </a:solidFill>
              </a:rPr>
              <a:t>Supporting points go here if desired.</a:t>
            </a:r>
          </a:p>
          <a:p>
            <a:pPr lvl="2"/>
            <a:endParaRPr lang="en-US">
              <a:solidFill>
                <a:schemeClr val="tx1"/>
              </a:solidFill>
            </a:endParaRPr>
          </a:p>
          <a:p>
            <a:r>
              <a:rPr lang="en-US"/>
              <a:t>Bullet point #2</a:t>
            </a:r>
          </a:p>
          <a:p>
            <a:pPr marL="914400" lvl="2" indent="0" algn="l" defTabSz="457200" rtl="0" eaLnBrk="1" latinLnBrk="0" hangingPunct="1">
              <a:spcBef>
                <a:spcPct val="20000"/>
              </a:spcBef>
              <a:buFontTx/>
              <a:buNone/>
            </a:pPr>
            <a:r>
              <a:rPr lang="en-US">
                <a:solidFill>
                  <a:schemeClr val="tx1"/>
                </a:solidFill>
              </a:rPr>
              <a:t>Supporting points go here if desired.</a:t>
            </a:r>
          </a:p>
          <a:p>
            <a:pPr marL="914400" lvl="2" indent="0" algn="l" defTabSz="457200" rtl="0" eaLnBrk="1" latinLnBrk="0" hangingPunct="1">
              <a:spcBef>
                <a:spcPct val="20000"/>
              </a:spcBef>
              <a:buFontTx/>
              <a:buNone/>
            </a:pPr>
            <a:endParaRPr lang="en-US">
              <a:solidFill>
                <a:schemeClr val="tx1"/>
              </a:solidFill>
            </a:endParaRPr>
          </a:p>
          <a:p>
            <a:r>
              <a:rPr lang="en-US"/>
              <a:t>Bullet point #3</a:t>
            </a:r>
          </a:p>
          <a:p>
            <a:pPr marL="914400" lvl="2" indent="0" algn="l" defTabSz="457200" rtl="0" eaLnBrk="1" latinLnBrk="0" hangingPunct="1">
              <a:spcBef>
                <a:spcPct val="20000"/>
              </a:spcBef>
              <a:buFontTx/>
              <a:buNone/>
            </a:pPr>
            <a:r>
              <a:rPr lang="en-US">
                <a:solidFill>
                  <a:schemeClr val="tx1"/>
                </a:solidFill>
              </a:rPr>
              <a:t>Supporting points go here if desired.</a:t>
            </a:r>
          </a:p>
        </p:txBody>
      </p:sp>
      <p:sp>
        <p:nvSpPr>
          <p:cNvPr id="63" name="Text Placeholder 15"/>
          <p:cNvSpPr>
            <a:spLocks noGrp="1"/>
          </p:cNvSpPr>
          <p:nvPr>
            <p:ph type="body" sz="quarter" idx="13" hasCustomPrompt="1"/>
          </p:nvPr>
        </p:nvSpPr>
        <p:spPr>
          <a:xfrm>
            <a:off x="618067" y="879550"/>
            <a:ext cx="10957984" cy="584776"/>
          </a:xfrm>
          <a:prstGeom prst="rect">
            <a:avLst/>
          </a:prstGeom>
        </p:spPr>
        <p:txBody>
          <a:bodyPr vert="horz" wrap="square" anchor="b" anchorCtr="0">
            <a:spAutoFit/>
          </a:bodyPr>
          <a:lstStyle>
            <a:lvl1pPr marL="0" marR="0" indent="0" algn="l" defTabSz="457200" rtl="0" eaLnBrk="1" fontAlgn="auto" latinLnBrk="0" hangingPunct="1">
              <a:lnSpc>
                <a:spcPts val="3200"/>
              </a:lnSpc>
              <a:spcBef>
                <a:spcPts val="0"/>
              </a:spcBef>
              <a:spcAft>
                <a:spcPts val="0"/>
              </a:spcAft>
              <a:buClrTx/>
              <a:buSzTx/>
              <a:buFont typeface="Arial"/>
              <a:buNone/>
              <a:tabLst/>
              <a:defRPr sz="3200" baseline="0">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Interior slide full page width text only</a:t>
            </a:r>
          </a:p>
        </p:txBody>
      </p:sp>
    </p:spTree>
    <p:extLst>
      <p:ext uri="{BB962C8B-B14F-4D97-AF65-F5344CB8AC3E}">
        <p14:creationId xmlns:p14="http://schemas.microsoft.com/office/powerpoint/2010/main" val="423138433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cSld name="1_Picture">
    <p:spTree>
      <p:nvGrpSpPr>
        <p:cNvPr id="1" name=""/>
        <p:cNvGrpSpPr/>
        <p:nvPr/>
      </p:nvGrpSpPr>
      <p:grpSpPr>
        <a:xfrm>
          <a:off x="0" y="0"/>
          <a:ext cx="0" cy="0"/>
          <a:chOff x="0" y="0"/>
          <a:chExt cx="0" cy="0"/>
        </a:xfrm>
      </p:grpSpPr>
      <p:sp>
        <p:nvSpPr>
          <p:cNvPr id="4" name="Picture Placeholder 11"/>
          <p:cNvSpPr>
            <a:spLocks noGrp="1"/>
          </p:cNvSpPr>
          <p:nvPr>
            <p:ph type="pic" sz="quarter" idx="12"/>
          </p:nvPr>
        </p:nvSpPr>
        <p:spPr>
          <a:xfrm>
            <a:off x="620184" y="1450661"/>
            <a:ext cx="10609715" cy="4697019"/>
          </a:xfrm>
          <a:prstGeom prst="rect">
            <a:avLst/>
          </a:prstGeom>
        </p:spPr>
        <p:txBody>
          <a:bodyPr vert="horz"/>
          <a:lstStyle/>
          <a:p>
            <a:endParaRPr lang="en-US"/>
          </a:p>
        </p:txBody>
      </p:sp>
      <p:sp>
        <p:nvSpPr>
          <p:cNvPr id="7" name="Text Placeholder 15"/>
          <p:cNvSpPr>
            <a:spLocks noGrp="1"/>
          </p:cNvSpPr>
          <p:nvPr>
            <p:ph type="body" sz="quarter" idx="13" hasCustomPrompt="1"/>
          </p:nvPr>
        </p:nvSpPr>
        <p:spPr>
          <a:xfrm>
            <a:off x="884729" y="984811"/>
            <a:ext cx="10345171" cy="430887"/>
          </a:xfrm>
          <a:prstGeom prst="rect">
            <a:avLst/>
          </a:prstGeom>
        </p:spPr>
        <p:txBody>
          <a:bodyPr vert="horz" wrap="square" anchor="b" anchorCtr="0">
            <a:spAutoFit/>
          </a:bodyPr>
          <a:lstStyle>
            <a:lvl1pPr marL="0" marR="0" indent="0" algn="l" defTabSz="457200" rtl="0" eaLnBrk="1" fontAlgn="auto" latinLnBrk="0" hangingPunct="1">
              <a:lnSpc>
                <a:spcPts val="3200"/>
              </a:lnSpc>
              <a:spcBef>
                <a:spcPts val="0"/>
              </a:spcBef>
              <a:spcAft>
                <a:spcPts val="0"/>
              </a:spcAft>
              <a:buClrTx/>
              <a:buSzTx/>
              <a:buFont typeface="Arial"/>
              <a:buNone/>
              <a:tabLst/>
              <a:defRPr sz="2200" baseline="0">
                <a:solidFill>
                  <a:schemeClr val="tx1"/>
                </a:solidFill>
                <a:latin typeface="Franklin Gothic Book"/>
                <a:cs typeface="Franklin Gothic Boo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a:t>Slide Title Here</a:t>
            </a:r>
          </a:p>
        </p:txBody>
      </p:sp>
      <p:sp>
        <p:nvSpPr>
          <p:cNvPr id="9" name="Content Placeholder 2"/>
          <p:cNvSpPr>
            <a:spLocks noGrp="1"/>
          </p:cNvSpPr>
          <p:nvPr>
            <p:ph idx="26" hasCustomPrompt="1"/>
          </p:nvPr>
        </p:nvSpPr>
        <p:spPr>
          <a:xfrm>
            <a:off x="7902270" y="6183287"/>
            <a:ext cx="3327631" cy="225903"/>
          </a:xfrm>
          <a:prstGeom prst="rect">
            <a:avLst/>
          </a:prstGeom>
        </p:spPr>
        <p:txBody>
          <a:bodyPr anchor="t"/>
          <a:lstStyle>
            <a:lvl1pPr marL="0" marR="0" indent="0" algn="r" defTabSz="457200" rtl="0" eaLnBrk="1" fontAlgn="auto" latinLnBrk="0" hangingPunct="1">
              <a:lnSpc>
                <a:spcPct val="100000"/>
              </a:lnSpc>
              <a:spcBef>
                <a:spcPct val="20000"/>
              </a:spcBef>
              <a:spcAft>
                <a:spcPts val="0"/>
              </a:spcAft>
              <a:buClrTx/>
              <a:buSzTx/>
              <a:buFont typeface="Arial"/>
              <a:buNone/>
              <a:tabLst/>
              <a:defRPr sz="800" i="1" baseline="0">
                <a:solidFill>
                  <a:schemeClr val="bg1">
                    <a:lumMod val="50000"/>
                  </a:schemeClr>
                </a:solidFill>
                <a:latin typeface="Franklin Gothic Book"/>
                <a:cs typeface="Franklin Gothic Book"/>
              </a:defRPr>
            </a:lvl1pPr>
            <a:lvl2pPr marL="457200" indent="0">
              <a:buFontTx/>
              <a:buNone/>
              <a:defRPr sz="2000">
                <a:latin typeface="Franklin Gothic Book"/>
                <a:cs typeface="Franklin Gothic Book"/>
              </a:defRPr>
            </a:lvl2pPr>
            <a:lvl3pPr marL="914400" indent="0">
              <a:buFontTx/>
              <a:buNone/>
              <a:defRPr lang="en-US" sz="2000" kern="1200" dirty="0" smtClean="0">
                <a:solidFill>
                  <a:schemeClr val="tx1"/>
                </a:solidFill>
                <a:latin typeface="Franklin Gothic Book"/>
                <a:ea typeface="+mn-ea"/>
                <a:cs typeface="Franklin Gothic Book"/>
              </a:defRPr>
            </a:lvl3pPr>
          </a:lstStyle>
          <a:p>
            <a:r>
              <a:rPr lang="en-US"/>
              <a:t>Place Photo Credits Here</a:t>
            </a:r>
          </a:p>
        </p:txBody>
      </p:sp>
    </p:spTree>
    <p:extLst>
      <p:ext uri="{BB962C8B-B14F-4D97-AF65-F5344CB8AC3E}">
        <p14:creationId xmlns:p14="http://schemas.microsoft.com/office/powerpoint/2010/main" val="3745082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slideLayout" Target="../slideLayouts/slideLayout50.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42" Type="http://schemas.openxmlformats.org/officeDocument/2006/relationships/slideLayout" Target="../slideLayouts/slideLayout53.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41" Type="http://schemas.openxmlformats.org/officeDocument/2006/relationships/slideLayout" Target="../slideLayouts/slideLayout5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slideLayout" Target="../slideLayouts/slideLayout51.xml"/><Relationship Id="rId45" Type="http://schemas.openxmlformats.org/officeDocument/2006/relationships/theme" Target="../theme/theme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4" Type="http://schemas.openxmlformats.org/officeDocument/2006/relationships/slideLayout" Target="../slideLayouts/slideLayout55.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43" Type="http://schemas.openxmlformats.org/officeDocument/2006/relationships/slideLayout" Target="../slideLayouts/slideLayout5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9" Type="http://schemas.openxmlformats.org/officeDocument/2006/relationships/slideLayout" Target="../slideLayouts/slideLayout94.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34" Type="http://schemas.openxmlformats.org/officeDocument/2006/relationships/slideLayout" Target="../slideLayouts/slideLayout89.xml"/><Relationship Id="rId42" Type="http://schemas.openxmlformats.org/officeDocument/2006/relationships/slideLayout" Target="../slideLayouts/slideLayout97.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33" Type="http://schemas.openxmlformats.org/officeDocument/2006/relationships/slideLayout" Target="../slideLayouts/slideLayout88.xml"/><Relationship Id="rId38" Type="http://schemas.openxmlformats.org/officeDocument/2006/relationships/slideLayout" Target="../slideLayouts/slideLayout93.xml"/><Relationship Id="rId46" Type="http://schemas.openxmlformats.org/officeDocument/2006/relationships/theme" Target="../theme/theme3.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slideLayout" Target="../slideLayouts/slideLayout84.xml"/><Relationship Id="rId41" Type="http://schemas.openxmlformats.org/officeDocument/2006/relationships/slideLayout" Target="../slideLayouts/slideLayout96.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32" Type="http://schemas.openxmlformats.org/officeDocument/2006/relationships/slideLayout" Target="../slideLayouts/slideLayout87.xml"/><Relationship Id="rId37" Type="http://schemas.openxmlformats.org/officeDocument/2006/relationships/slideLayout" Target="../slideLayouts/slideLayout92.xml"/><Relationship Id="rId40" Type="http://schemas.openxmlformats.org/officeDocument/2006/relationships/slideLayout" Target="../slideLayouts/slideLayout95.xml"/><Relationship Id="rId45" Type="http://schemas.openxmlformats.org/officeDocument/2006/relationships/slideLayout" Target="../slideLayouts/slideLayout100.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slideLayout" Target="../slideLayouts/slideLayout83.xml"/><Relationship Id="rId36" Type="http://schemas.openxmlformats.org/officeDocument/2006/relationships/slideLayout" Target="../slideLayouts/slideLayout91.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slideLayout" Target="../slideLayouts/slideLayout86.xml"/><Relationship Id="rId44" Type="http://schemas.openxmlformats.org/officeDocument/2006/relationships/slideLayout" Target="../slideLayouts/slideLayout99.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slideLayout" Target="../slideLayouts/slideLayout85.xml"/><Relationship Id="rId35" Type="http://schemas.openxmlformats.org/officeDocument/2006/relationships/slideLayout" Target="../slideLayouts/slideLayout90.xml"/><Relationship Id="rId43" Type="http://schemas.openxmlformats.org/officeDocument/2006/relationships/slideLayout" Target="../slideLayouts/slideLayout9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26" Type="http://schemas.openxmlformats.org/officeDocument/2006/relationships/slideLayout" Target="../slideLayouts/slideLayout126.xml"/><Relationship Id="rId3" Type="http://schemas.openxmlformats.org/officeDocument/2006/relationships/slideLayout" Target="../slideLayouts/slideLayout103.xml"/><Relationship Id="rId21" Type="http://schemas.openxmlformats.org/officeDocument/2006/relationships/slideLayout" Target="../slideLayouts/slideLayout121.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5" Type="http://schemas.openxmlformats.org/officeDocument/2006/relationships/slideLayout" Target="../slideLayouts/slideLayout125.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29" Type="http://schemas.openxmlformats.org/officeDocument/2006/relationships/slideLayout" Target="../slideLayouts/slideLayout129.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24" Type="http://schemas.openxmlformats.org/officeDocument/2006/relationships/slideLayout" Target="../slideLayouts/slideLayout124.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23" Type="http://schemas.openxmlformats.org/officeDocument/2006/relationships/slideLayout" Target="../slideLayouts/slideLayout123.xml"/><Relationship Id="rId28" Type="http://schemas.openxmlformats.org/officeDocument/2006/relationships/slideLayout" Target="../slideLayouts/slideLayout128.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 Id="rId22" Type="http://schemas.openxmlformats.org/officeDocument/2006/relationships/slideLayout" Target="../slideLayouts/slideLayout122.xml"/><Relationship Id="rId27" Type="http://schemas.openxmlformats.org/officeDocument/2006/relationships/slideLayout" Target="../slideLayouts/slideLayout127.xml"/><Relationship Id="rId30"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524933"/>
            <a:ext cx="10972800" cy="1143000"/>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609600" y="1849967"/>
            <a:ext cx="10972800" cy="4220633"/>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0" y="83126"/>
            <a:ext cx="12192000" cy="399473"/>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Slide Number Placeholder 3"/>
          <p:cNvSpPr txBox="1">
            <a:spLocks/>
          </p:cNvSpPr>
          <p:nvPr userDrawn="1"/>
        </p:nvSpPr>
        <p:spPr>
          <a:xfrm>
            <a:off x="11074400" y="117474"/>
            <a:ext cx="914400" cy="365125"/>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DDF52EC2-2C0B-4C03-9888-0B25156ED88D}" type="slidenum">
              <a:rPr lang="en-US" sz="1600" smtClean="0"/>
              <a:pPr algn="r"/>
              <a:t>‹#›</a:t>
            </a:fld>
            <a:endParaRPr lang="en-US" sz="1600"/>
          </a:p>
        </p:txBody>
      </p:sp>
      <p:sp>
        <p:nvSpPr>
          <p:cNvPr id="10" name="Rectangle 9"/>
          <p:cNvSpPr/>
          <p:nvPr userDrawn="1"/>
        </p:nvSpPr>
        <p:spPr>
          <a:xfrm>
            <a:off x="0" y="-25400"/>
            <a:ext cx="12192000" cy="108525"/>
          </a:xfrm>
          <a:prstGeom prst="rect">
            <a:avLst/>
          </a:prstGeom>
          <a:solidFill>
            <a:srgbClr val="006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3" name="Picture 12" descr="NYSERDA Logo.png"/>
          <p:cNvPicPr>
            <a:picLocks noChangeAspect="1"/>
          </p:cNvPicPr>
          <p:nvPr userDrawn="1"/>
        </p:nvPicPr>
        <p:blipFill>
          <a:blip r:embed="rId13" cstate="print"/>
          <a:stretch>
            <a:fillRect/>
          </a:stretch>
        </p:blipFill>
        <p:spPr>
          <a:xfrm>
            <a:off x="9855200" y="6070600"/>
            <a:ext cx="2018112" cy="487680"/>
          </a:xfrm>
          <a:prstGeom prst="rect">
            <a:avLst/>
          </a:prstGeom>
        </p:spPr>
      </p:pic>
    </p:spTree>
    <p:extLst>
      <p:ext uri="{BB962C8B-B14F-4D97-AF65-F5344CB8AC3E}">
        <p14:creationId xmlns:p14="http://schemas.microsoft.com/office/powerpoint/2010/main" val="1844337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p:txStyles>
    <p:titleStyle>
      <a:lvl1pPr algn="l" defTabSz="1219170" rtl="0" eaLnBrk="1" latinLnBrk="0" hangingPunct="1">
        <a:spcBef>
          <a:spcPct val="0"/>
        </a:spcBef>
        <a:buNone/>
        <a:defRPr sz="4267" b="1" kern="1200">
          <a:solidFill>
            <a:schemeClr val="tx1"/>
          </a:solidFill>
          <a:latin typeface="Arial" panose="020B0604020202020204" pitchFamily="34" charset="0"/>
          <a:ea typeface="+mj-ea"/>
          <a:cs typeface="Arial" panose="020B0604020202020204" pitchFamily="34" charset="0"/>
        </a:defRPr>
      </a:lvl1pPr>
    </p:titleStyle>
    <p:bodyStyle>
      <a:lvl1pPr marL="457189" indent="-457189"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20"/>
          <p:cNvSpPr>
            <a:spLocks noGrp="1"/>
          </p:cNvSpPr>
          <p:nvPr>
            <p:ph type="title"/>
          </p:nvPr>
        </p:nvSpPr>
        <p:spPr bwMode="auto">
          <a:xfrm>
            <a:off x="609600" y="184151"/>
            <a:ext cx="1097280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
        <p:nvSpPr>
          <p:cNvPr id="2" name="Slide Number Placeholder 1"/>
          <p:cNvSpPr>
            <a:spLocks noGrp="1"/>
          </p:cNvSpPr>
          <p:nvPr>
            <p:ph type="sldNum" sz="quarter" idx="4"/>
          </p:nvPr>
        </p:nvSpPr>
        <p:spPr>
          <a:xfrm>
            <a:off x="11271251" y="1"/>
            <a:ext cx="920749"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000000"/>
                </a:solidFill>
              </a:defRPr>
            </a:lvl1pPr>
          </a:lstStyle>
          <a:p>
            <a:pPr>
              <a:defRPr/>
            </a:pPr>
            <a:fld id="{D1B913B9-F248-453C-881D-304013BBB255}" type="slidenum">
              <a:rPr lang="en-US" altLang="en-US"/>
              <a:pPr>
                <a:defRPr/>
              </a:pPr>
              <a:t>‹#›</a:t>
            </a:fld>
            <a:endParaRPr lang="en-US" altLang="en-US"/>
          </a:p>
        </p:txBody>
      </p:sp>
    </p:spTree>
    <p:extLst>
      <p:ext uri="{BB962C8B-B14F-4D97-AF65-F5344CB8AC3E}">
        <p14:creationId xmlns:p14="http://schemas.microsoft.com/office/powerpoint/2010/main" val="1619257895"/>
      </p:ext>
    </p:extLst>
  </p:cSld>
  <p:clrMap bg1="lt1" tx1="dk1" bg2="lt2" tx2="dk2" accent1="accent1" accent2="accent2" accent3="accent3" accent4="accent4" accent5="accent5" accent6="accent6" hlink="hlink" folHlink="folHlink"/>
  <p:sldLayoutIdLst>
    <p:sldLayoutId id="2147484248" r:id="rId1"/>
    <p:sldLayoutId id="2147484249" r:id="rId2"/>
    <p:sldLayoutId id="2147484250" r:id="rId3"/>
    <p:sldLayoutId id="2147484251" r:id="rId4"/>
    <p:sldLayoutId id="2147484252" r:id="rId5"/>
    <p:sldLayoutId id="2147484253" r:id="rId6"/>
    <p:sldLayoutId id="2147484254" r:id="rId7"/>
    <p:sldLayoutId id="2147484255" r:id="rId8"/>
    <p:sldLayoutId id="2147484256" r:id="rId9"/>
    <p:sldLayoutId id="2147484257" r:id="rId10"/>
    <p:sldLayoutId id="2147484258" r:id="rId11"/>
    <p:sldLayoutId id="2147484259" r:id="rId12"/>
    <p:sldLayoutId id="2147484260" r:id="rId13"/>
    <p:sldLayoutId id="2147484261" r:id="rId14"/>
    <p:sldLayoutId id="2147484262" r:id="rId15"/>
    <p:sldLayoutId id="2147484263" r:id="rId16"/>
    <p:sldLayoutId id="2147484264" r:id="rId17"/>
    <p:sldLayoutId id="2147484265" r:id="rId18"/>
    <p:sldLayoutId id="2147484266" r:id="rId19"/>
    <p:sldLayoutId id="2147484267" r:id="rId20"/>
    <p:sldLayoutId id="2147484268" r:id="rId21"/>
    <p:sldLayoutId id="2147484269" r:id="rId22"/>
    <p:sldLayoutId id="2147484270" r:id="rId23"/>
    <p:sldLayoutId id="2147484271" r:id="rId24"/>
    <p:sldLayoutId id="2147484272" r:id="rId25"/>
    <p:sldLayoutId id="2147484273" r:id="rId26"/>
    <p:sldLayoutId id="2147484274" r:id="rId27"/>
    <p:sldLayoutId id="2147484275" r:id="rId28"/>
    <p:sldLayoutId id="2147484276" r:id="rId29"/>
    <p:sldLayoutId id="2147484277" r:id="rId30"/>
    <p:sldLayoutId id="2147484278" r:id="rId31"/>
    <p:sldLayoutId id="2147484279" r:id="rId32"/>
    <p:sldLayoutId id="2147484280" r:id="rId33"/>
    <p:sldLayoutId id="2147484281" r:id="rId34"/>
    <p:sldLayoutId id="2147484282" r:id="rId35"/>
    <p:sldLayoutId id="2147484283" r:id="rId36"/>
    <p:sldLayoutId id="2147484284" r:id="rId37"/>
    <p:sldLayoutId id="2147484285" r:id="rId38"/>
    <p:sldLayoutId id="2147484286" r:id="rId39"/>
    <p:sldLayoutId id="2147484287" r:id="rId40"/>
    <p:sldLayoutId id="2147484288" r:id="rId41"/>
    <p:sldLayoutId id="2147484289" r:id="rId42"/>
    <p:sldLayoutId id="2147484290" r:id="rId43"/>
    <p:sldLayoutId id="2147484320" r:id="rId44"/>
  </p:sldLayoutIdLst>
  <p:hf sldNum="0" hdr="0" ftr="0" dt="0"/>
  <p:txStyles>
    <p:titleStyle>
      <a:lvl1pPr algn="l" defTabSz="457200" rtl="0" eaLnBrk="0" fontAlgn="base" hangingPunct="0">
        <a:spcBef>
          <a:spcPct val="0"/>
        </a:spcBef>
        <a:spcAft>
          <a:spcPct val="0"/>
        </a:spcAft>
        <a:defRPr sz="2800" kern="1200">
          <a:solidFill>
            <a:schemeClr val="tx1"/>
          </a:solidFill>
          <a:latin typeface="+mj-lt"/>
          <a:ea typeface="MS PGothic" panose="020B0600070205080204" pitchFamily="34" charset="-128"/>
          <a:cs typeface="Franklin Gothic Book"/>
        </a:defRPr>
      </a:lvl1pPr>
      <a:lvl2pPr algn="l" defTabSz="457200" rtl="0" eaLnBrk="0" fontAlgn="base" hangingPunct="0">
        <a:spcBef>
          <a:spcPct val="0"/>
        </a:spcBef>
        <a:spcAft>
          <a:spcPct val="0"/>
        </a:spcAft>
        <a:defRPr sz="2800">
          <a:solidFill>
            <a:schemeClr val="tx1"/>
          </a:solidFill>
          <a:latin typeface="Franklin Gothic Medium" charset="0"/>
          <a:ea typeface="MS PGothic" panose="020B0600070205080204" pitchFamily="34" charset="-128"/>
          <a:cs typeface="Franklin Gothic Book" panose="020B0503020102020204" pitchFamily="34" charset="0"/>
        </a:defRPr>
      </a:lvl2pPr>
      <a:lvl3pPr algn="l" defTabSz="457200" rtl="0" eaLnBrk="0" fontAlgn="base" hangingPunct="0">
        <a:spcBef>
          <a:spcPct val="0"/>
        </a:spcBef>
        <a:spcAft>
          <a:spcPct val="0"/>
        </a:spcAft>
        <a:defRPr sz="2800">
          <a:solidFill>
            <a:schemeClr val="tx1"/>
          </a:solidFill>
          <a:latin typeface="Franklin Gothic Medium" charset="0"/>
          <a:ea typeface="MS PGothic" panose="020B0600070205080204" pitchFamily="34" charset="-128"/>
          <a:cs typeface="Franklin Gothic Book" panose="020B0503020102020204" pitchFamily="34" charset="0"/>
        </a:defRPr>
      </a:lvl3pPr>
      <a:lvl4pPr algn="l" defTabSz="457200" rtl="0" eaLnBrk="0" fontAlgn="base" hangingPunct="0">
        <a:spcBef>
          <a:spcPct val="0"/>
        </a:spcBef>
        <a:spcAft>
          <a:spcPct val="0"/>
        </a:spcAft>
        <a:defRPr sz="2800">
          <a:solidFill>
            <a:schemeClr val="tx1"/>
          </a:solidFill>
          <a:latin typeface="Franklin Gothic Medium" charset="0"/>
          <a:ea typeface="MS PGothic" panose="020B0600070205080204" pitchFamily="34" charset="-128"/>
          <a:cs typeface="Franklin Gothic Book" panose="020B0503020102020204" pitchFamily="34" charset="0"/>
        </a:defRPr>
      </a:lvl4pPr>
      <a:lvl5pPr algn="l" defTabSz="457200" rtl="0" eaLnBrk="0" fontAlgn="base" hangingPunct="0">
        <a:spcBef>
          <a:spcPct val="0"/>
        </a:spcBef>
        <a:spcAft>
          <a:spcPct val="0"/>
        </a:spcAft>
        <a:defRPr sz="2800">
          <a:solidFill>
            <a:schemeClr val="tx1"/>
          </a:solidFill>
          <a:latin typeface="Franklin Gothic Medium" charset="0"/>
          <a:ea typeface="MS PGothic" panose="020B0600070205080204" pitchFamily="34" charset="-128"/>
          <a:cs typeface="Franklin Gothic Book" panose="020B0503020102020204" pitchFamily="34" charset="0"/>
        </a:defRPr>
      </a:lvl5pPr>
      <a:lvl6pPr marL="457200" algn="l" defTabSz="457200" rtl="0" fontAlgn="base">
        <a:spcBef>
          <a:spcPct val="0"/>
        </a:spcBef>
        <a:spcAft>
          <a:spcPct val="0"/>
        </a:spcAft>
        <a:defRPr sz="2800">
          <a:solidFill>
            <a:schemeClr val="tx1"/>
          </a:solidFill>
          <a:latin typeface="Franklin Gothic Medium" charset="0"/>
          <a:ea typeface="ＭＳ Ｐゴシック" charset="0"/>
        </a:defRPr>
      </a:lvl6pPr>
      <a:lvl7pPr marL="914400" algn="l" defTabSz="457200" rtl="0" fontAlgn="base">
        <a:spcBef>
          <a:spcPct val="0"/>
        </a:spcBef>
        <a:spcAft>
          <a:spcPct val="0"/>
        </a:spcAft>
        <a:defRPr sz="2800">
          <a:solidFill>
            <a:schemeClr val="tx1"/>
          </a:solidFill>
          <a:latin typeface="Franklin Gothic Medium" charset="0"/>
          <a:ea typeface="ＭＳ Ｐゴシック" charset="0"/>
        </a:defRPr>
      </a:lvl7pPr>
      <a:lvl8pPr marL="1371600" algn="l" defTabSz="457200" rtl="0" fontAlgn="base">
        <a:spcBef>
          <a:spcPct val="0"/>
        </a:spcBef>
        <a:spcAft>
          <a:spcPct val="0"/>
        </a:spcAft>
        <a:defRPr sz="2800">
          <a:solidFill>
            <a:schemeClr val="tx1"/>
          </a:solidFill>
          <a:latin typeface="Franklin Gothic Medium" charset="0"/>
          <a:ea typeface="ＭＳ Ｐゴシック" charset="0"/>
        </a:defRPr>
      </a:lvl8pPr>
      <a:lvl9pPr marL="1828800" algn="l" defTabSz="457200" rtl="0" fontAlgn="base">
        <a:spcBef>
          <a:spcPct val="0"/>
        </a:spcBef>
        <a:spcAft>
          <a:spcPct val="0"/>
        </a:spcAft>
        <a:defRPr sz="2800">
          <a:solidFill>
            <a:schemeClr val="tx1"/>
          </a:solidFill>
          <a:latin typeface="Franklin Gothic Medium" charset="0"/>
          <a:ea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defRPr kern="1200">
          <a:solidFill>
            <a:srgbClr val="3B3B3E"/>
          </a:solidFill>
          <a:latin typeface="+mn-lt"/>
          <a:ea typeface="MS PGothic" panose="020B0600070205080204" pitchFamily="34" charset="-128"/>
          <a:cs typeface="Franklin Gothic Book"/>
        </a:defRPr>
      </a:lvl1pPr>
      <a:lvl2pPr marL="800100" indent="-342900" algn="l" defTabSz="457200" rtl="0" eaLnBrk="0" fontAlgn="base" hangingPunct="0">
        <a:spcBef>
          <a:spcPct val="20000"/>
        </a:spcBef>
        <a:spcAft>
          <a:spcPct val="0"/>
        </a:spcAft>
        <a:buFont typeface="Wingdings" panose="05000000000000000000" pitchFamily="2" charset="2"/>
        <a:buChar char="§"/>
        <a:defRPr kern="1200">
          <a:solidFill>
            <a:schemeClr val="accent2"/>
          </a:solidFill>
          <a:latin typeface="+mn-lt"/>
          <a:ea typeface="MS PGothic" panose="020B0600070205080204" pitchFamily="34" charset="-128"/>
          <a:cs typeface="+mn-cs"/>
        </a:defRPr>
      </a:lvl2pPr>
      <a:lvl3pPr marL="914400" algn="l" defTabSz="457200" rtl="0" eaLnBrk="0" fontAlgn="base" hangingPunct="0">
        <a:spcBef>
          <a:spcPct val="20000"/>
        </a:spcBef>
        <a:spcAft>
          <a:spcPct val="0"/>
        </a:spcAft>
        <a:buFont typeface="Arial" panose="020B0604020202020204" pitchFamily="34" charset="0"/>
        <a:defRPr kern="1200">
          <a:solidFill>
            <a:srgbClr val="8C8E91"/>
          </a:solidFill>
          <a:latin typeface="+mn-lt"/>
          <a:ea typeface="MS PGothic" panose="020B0600070205080204" pitchFamily="34" charset="-128"/>
          <a:cs typeface="+mn-cs"/>
        </a:defRPr>
      </a:lvl3pPr>
      <a:lvl4pPr marL="1371600" algn="l" defTabSz="457200" rtl="0" eaLnBrk="0" fontAlgn="base" hangingPunct="0">
        <a:spcBef>
          <a:spcPct val="20000"/>
        </a:spcBef>
        <a:spcAft>
          <a:spcPct val="0"/>
        </a:spcAft>
        <a:buFont typeface="Arial" panose="020B0604020202020204" pitchFamily="34" charset="0"/>
        <a:defRPr kern="1200">
          <a:solidFill>
            <a:srgbClr val="ADADB0"/>
          </a:solidFill>
          <a:latin typeface="+mn-lt"/>
          <a:ea typeface="MS PGothic" panose="020B0600070205080204" pitchFamily="34" charset="-128"/>
          <a:cs typeface="+mn-cs"/>
        </a:defRPr>
      </a:lvl4pPr>
      <a:lvl5pPr marL="1828800" algn="l" defTabSz="457200" rtl="0" eaLnBrk="0" fontAlgn="base" hangingPunct="0">
        <a:spcBef>
          <a:spcPct val="20000"/>
        </a:spcBef>
        <a:spcAft>
          <a:spcPct val="0"/>
        </a:spcAft>
        <a:buFont typeface="Arial" panose="020B0604020202020204" pitchFamily="34" charset="0"/>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1" name="Title Placeholder 20"/>
          <p:cNvSpPr>
            <a:spLocks noGrp="1"/>
          </p:cNvSpPr>
          <p:nvPr>
            <p:ph type="title"/>
          </p:nvPr>
        </p:nvSpPr>
        <p:spPr>
          <a:xfrm>
            <a:off x="609600" y="183928"/>
            <a:ext cx="10972800" cy="569005"/>
          </a:xfrm>
          <a:prstGeom prst="rect">
            <a:avLst/>
          </a:prstGeom>
        </p:spPr>
        <p:txBody>
          <a:bodyPr vert="horz" lIns="91440" tIns="45720" rIns="91440" bIns="45720" rtlCol="0" anchor="t" anchorCtr="0">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Slide Number Placeholder 1"/>
          <p:cNvSpPr>
            <a:spLocks noGrp="1"/>
          </p:cNvSpPr>
          <p:nvPr>
            <p:ph type="sldNum" sz="quarter" idx="4"/>
          </p:nvPr>
        </p:nvSpPr>
        <p:spPr>
          <a:xfrm>
            <a:off x="11270827" y="1"/>
            <a:ext cx="921173" cy="365125"/>
          </a:xfrm>
          <a:prstGeom prst="rect">
            <a:avLst/>
          </a:prstGeom>
        </p:spPr>
        <p:txBody>
          <a:bodyPr vert="horz" lIns="91440" tIns="45720" rIns="91440" bIns="45720" rtlCol="0" anchor="ctr"/>
          <a:lstStyle>
            <a:lvl1pPr algn="r">
              <a:defRPr sz="1200">
                <a:solidFill>
                  <a:srgbClr val="000000"/>
                </a:solidFill>
              </a:defRPr>
            </a:lvl1pPr>
          </a:lstStyle>
          <a:p>
            <a:fld id="{A6D40C4D-5B01-4948-98F2-33210B1C6590}" type="slidenum">
              <a:rPr lang="en-US" smtClean="0"/>
              <a:pPr/>
              <a:t>‹#›</a:t>
            </a:fld>
            <a:endParaRPr lang="en-US"/>
          </a:p>
        </p:txBody>
      </p:sp>
    </p:spTree>
    <p:extLst>
      <p:ext uri="{BB962C8B-B14F-4D97-AF65-F5344CB8AC3E}">
        <p14:creationId xmlns:p14="http://schemas.microsoft.com/office/powerpoint/2010/main" val="3378375199"/>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 id="2147483924" r:id="rId12"/>
    <p:sldLayoutId id="2147483925" r:id="rId13"/>
    <p:sldLayoutId id="2147483926" r:id="rId14"/>
    <p:sldLayoutId id="2147483927" r:id="rId15"/>
    <p:sldLayoutId id="2147483928" r:id="rId16"/>
    <p:sldLayoutId id="2147483929" r:id="rId17"/>
    <p:sldLayoutId id="2147483930" r:id="rId18"/>
    <p:sldLayoutId id="2147483931" r:id="rId19"/>
    <p:sldLayoutId id="2147483932" r:id="rId20"/>
    <p:sldLayoutId id="2147483933" r:id="rId21"/>
    <p:sldLayoutId id="2147483934" r:id="rId22"/>
    <p:sldLayoutId id="2147483935" r:id="rId23"/>
    <p:sldLayoutId id="2147483936" r:id="rId24"/>
    <p:sldLayoutId id="2147483937" r:id="rId25"/>
    <p:sldLayoutId id="2147483938" r:id="rId26"/>
    <p:sldLayoutId id="2147483939" r:id="rId27"/>
    <p:sldLayoutId id="2147483940" r:id="rId28"/>
    <p:sldLayoutId id="2147483941" r:id="rId29"/>
    <p:sldLayoutId id="2147483942" r:id="rId30"/>
    <p:sldLayoutId id="2147483943" r:id="rId31"/>
    <p:sldLayoutId id="2147483944" r:id="rId32"/>
    <p:sldLayoutId id="2147483945" r:id="rId33"/>
    <p:sldLayoutId id="2147483946" r:id="rId34"/>
    <p:sldLayoutId id="2147483947" r:id="rId35"/>
    <p:sldLayoutId id="2147483948" r:id="rId36"/>
    <p:sldLayoutId id="2147483949" r:id="rId37"/>
    <p:sldLayoutId id="2147483950" r:id="rId38"/>
    <p:sldLayoutId id="2147483951" r:id="rId39"/>
    <p:sldLayoutId id="2147483953" r:id="rId40"/>
    <p:sldLayoutId id="2147483954" r:id="rId41"/>
    <p:sldLayoutId id="2147483955" r:id="rId42"/>
    <p:sldLayoutId id="2147483958" r:id="rId43"/>
    <p:sldLayoutId id="2147484113" r:id="rId44"/>
    <p:sldLayoutId id="2147484243" r:id="rId45"/>
  </p:sldLayoutIdLst>
  <p:hf sldNum="0" hdr="0" ftr="0" dt="0"/>
  <p:txStyles>
    <p:titleStyle>
      <a:lvl1pPr algn="l" defTabSz="457200" rtl="0" eaLnBrk="1" latinLnBrk="0" hangingPunct="1">
        <a:spcBef>
          <a:spcPct val="0"/>
        </a:spcBef>
        <a:buNone/>
        <a:defRPr sz="2800" b="0" kern="1200" baseline="0">
          <a:solidFill>
            <a:schemeClr val="tx1"/>
          </a:solidFill>
          <a:latin typeface="+mj-lt"/>
          <a:ea typeface="+mj-ea"/>
          <a:cs typeface="Franklin Gothic Book"/>
        </a:defRPr>
      </a:lvl1pPr>
    </p:titleStyle>
    <p:bodyStyle>
      <a:lvl1pPr marL="0" indent="0" algn="l" defTabSz="457200" rtl="0" eaLnBrk="1" latinLnBrk="0" hangingPunct="1">
        <a:spcBef>
          <a:spcPct val="20000"/>
        </a:spcBef>
        <a:buFont typeface="Arial"/>
        <a:buNone/>
        <a:defRPr sz="1800" kern="1200">
          <a:solidFill>
            <a:schemeClr val="accent2">
              <a:lumMod val="50000"/>
            </a:schemeClr>
          </a:solidFill>
          <a:latin typeface="+mn-lt"/>
          <a:ea typeface="+mn-ea"/>
          <a:cs typeface="Franklin Gothic Book"/>
        </a:defRPr>
      </a:lvl1pPr>
      <a:lvl2pPr marL="800100" indent="-342900" algn="l" defTabSz="457200" rtl="0" eaLnBrk="1" latinLnBrk="0" hangingPunct="1">
        <a:spcBef>
          <a:spcPct val="20000"/>
        </a:spcBef>
        <a:buFont typeface="Wingdings" charset="2"/>
        <a:buChar char="§"/>
        <a:defRPr sz="1800" kern="1200">
          <a:solidFill>
            <a:schemeClr val="accent2"/>
          </a:solidFill>
          <a:latin typeface="+mn-lt"/>
          <a:ea typeface="+mn-ea"/>
          <a:cs typeface="+mn-cs"/>
        </a:defRPr>
      </a:lvl2pPr>
      <a:lvl3pPr marL="914400" indent="0" algn="l" defTabSz="457200" rtl="0" eaLnBrk="1" latinLnBrk="0" hangingPunct="1">
        <a:spcBef>
          <a:spcPct val="20000"/>
        </a:spcBef>
        <a:buFont typeface="Arial"/>
        <a:buNone/>
        <a:defRPr sz="1800" kern="1200">
          <a:solidFill>
            <a:schemeClr val="accent4">
              <a:lumMod val="75000"/>
            </a:schemeClr>
          </a:solidFill>
          <a:latin typeface="+mn-lt"/>
          <a:ea typeface="+mn-ea"/>
          <a:cs typeface="+mn-cs"/>
        </a:defRPr>
      </a:lvl3pPr>
      <a:lvl4pPr marL="1371600" indent="0" algn="l" defTabSz="457200" rtl="0" eaLnBrk="1" latinLnBrk="0" hangingPunct="1">
        <a:spcBef>
          <a:spcPct val="20000"/>
        </a:spcBef>
        <a:buFont typeface="Arial"/>
        <a:buNone/>
        <a:defRPr sz="1800" kern="1200">
          <a:solidFill>
            <a:schemeClr val="accent2">
              <a:lumMod val="60000"/>
              <a:lumOff val="40000"/>
            </a:schemeClr>
          </a:solidFill>
          <a:latin typeface="+mn-lt"/>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457200"/>
            <a:ext cx="10820400" cy="576072"/>
          </a:xfrm>
          <a:prstGeom prst="rect">
            <a:avLst/>
          </a:prstGeom>
        </p:spPr>
        <p:txBody>
          <a:bodyPr vert="horz" lIns="0" tIns="0" rIns="0" bIns="0" rtlCol="0" anchor="t">
            <a:noAutofit/>
          </a:bodyPr>
          <a:lstStyle/>
          <a:p>
            <a:r>
              <a:rPr lang="en-US"/>
              <a:t>Click to edit Master title style</a:t>
            </a:r>
          </a:p>
        </p:txBody>
      </p:sp>
      <p:sp>
        <p:nvSpPr>
          <p:cNvPr id="3" name="Text Placeholder 2"/>
          <p:cNvSpPr>
            <a:spLocks noGrp="1"/>
          </p:cNvSpPr>
          <p:nvPr>
            <p:ph type="body" idx="1"/>
          </p:nvPr>
        </p:nvSpPr>
        <p:spPr>
          <a:xfrm>
            <a:off x="685800" y="1371602"/>
            <a:ext cx="10820400" cy="4805363"/>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a:extLst>
              <a:ext uri="{FF2B5EF4-FFF2-40B4-BE49-F238E27FC236}">
                <a16:creationId xmlns:a16="http://schemas.microsoft.com/office/drawing/2014/main" id="{8BE66414-39CA-DB45-89BE-C54A417D04EB}"/>
              </a:ext>
            </a:extLst>
          </p:cNvPr>
          <p:cNvSpPr>
            <a:spLocks noGrp="1"/>
          </p:cNvSpPr>
          <p:nvPr>
            <p:ph type="ftr" sz="quarter" idx="3"/>
          </p:nvPr>
        </p:nvSpPr>
        <p:spPr>
          <a:xfrm>
            <a:off x="2354893" y="6356352"/>
            <a:ext cx="5798507" cy="365125"/>
          </a:xfrm>
          <a:prstGeom prst="rect">
            <a:avLst/>
          </a:prstGeom>
        </p:spPr>
        <p:txBody>
          <a:bodyPr vert="horz" lIns="0" tIns="0" rIns="0" bIns="0" rtlCol="0" anchor="ctr"/>
          <a:lstStyle>
            <a:lvl1pPr algn="l">
              <a:defRPr sz="700">
                <a:solidFill>
                  <a:schemeClr val="tx1"/>
                </a:solidFill>
              </a:defRPr>
            </a:lvl1pPr>
          </a:lstStyle>
          <a:p>
            <a:endParaRPr lang="en-US"/>
          </a:p>
        </p:txBody>
      </p:sp>
      <p:sp>
        <p:nvSpPr>
          <p:cNvPr id="10" name="Slide Number Placeholder 9">
            <a:extLst>
              <a:ext uri="{FF2B5EF4-FFF2-40B4-BE49-F238E27FC236}">
                <a16:creationId xmlns:a16="http://schemas.microsoft.com/office/drawing/2014/main" id="{B8376257-85FF-5047-8681-C48124117F53}"/>
              </a:ext>
            </a:extLst>
          </p:cNvPr>
          <p:cNvSpPr>
            <a:spLocks noGrp="1"/>
          </p:cNvSpPr>
          <p:nvPr>
            <p:ph type="sldNum" sz="quarter" idx="4"/>
          </p:nvPr>
        </p:nvSpPr>
        <p:spPr>
          <a:xfrm>
            <a:off x="11162069" y="6356352"/>
            <a:ext cx="344131" cy="365125"/>
          </a:xfrm>
          <a:prstGeom prst="rect">
            <a:avLst/>
          </a:prstGeom>
        </p:spPr>
        <p:txBody>
          <a:bodyPr vert="horz" lIns="0" tIns="0" rIns="0" bIns="0" rtlCol="0" anchor="ctr"/>
          <a:lstStyle>
            <a:lvl1pPr algn="r">
              <a:defRPr sz="700">
                <a:solidFill>
                  <a:schemeClr val="tx1"/>
                </a:solidFill>
              </a:defRPr>
            </a:lvl1pPr>
          </a:lstStyle>
          <a:p>
            <a:fld id="{F98463DB-7B07-6943-80E3-B9A8273C7E22}" type="slidenum">
              <a:rPr lang="en-US" smtClean="0"/>
              <a:pPr/>
              <a:t>‹#›</a:t>
            </a:fld>
            <a:endParaRPr lang="en-US"/>
          </a:p>
        </p:txBody>
      </p:sp>
      <p:sp>
        <p:nvSpPr>
          <p:cNvPr id="11" name="Date Placeholder 10">
            <a:extLst>
              <a:ext uri="{FF2B5EF4-FFF2-40B4-BE49-F238E27FC236}">
                <a16:creationId xmlns:a16="http://schemas.microsoft.com/office/drawing/2014/main" id="{18DB712E-34F7-4747-AE5C-D5328510FD3D}"/>
              </a:ext>
            </a:extLst>
          </p:cNvPr>
          <p:cNvSpPr>
            <a:spLocks noGrp="1"/>
          </p:cNvSpPr>
          <p:nvPr>
            <p:ph type="dt" sz="half" idx="2"/>
          </p:nvPr>
        </p:nvSpPr>
        <p:spPr>
          <a:xfrm>
            <a:off x="9320981" y="6356352"/>
            <a:ext cx="1841088" cy="365125"/>
          </a:xfrm>
          <a:prstGeom prst="rect">
            <a:avLst/>
          </a:prstGeom>
        </p:spPr>
        <p:txBody>
          <a:bodyPr vert="horz" lIns="0" tIns="0" rIns="0" bIns="0" rtlCol="0" anchor="ctr"/>
          <a:lstStyle>
            <a:lvl1pPr algn="r">
              <a:defRPr sz="700">
                <a:solidFill>
                  <a:schemeClr val="tx1"/>
                </a:solidFill>
              </a:defRPr>
            </a:lvl1pPr>
          </a:lstStyle>
          <a:p>
            <a:endParaRPr lang="en-US"/>
          </a:p>
        </p:txBody>
      </p:sp>
    </p:spTree>
    <p:extLst>
      <p:ext uri="{BB962C8B-B14F-4D97-AF65-F5344CB8AC3E}">
        <p14:creationId xmlns:p14="http://schemas.microsoft.com/office/powerpoint/2010/main" val="443264831"/>
      </p:ext>
    </p:extLst>
  </p:cSld>
  <p:clrMap bg1="lt1" tx1="dk1" bg2="lt2" tx2="dk2" accent1="accent1" accent2="accent2" accent3="accent3" accent4="accent4" accent5="accent5" accent6="accent6" hlink="hlink" folHlink="folHlink"/>
  <p:sldLayoutIdLst>
    <p:sldLayoutId id="2147484292" r:id="rId1"/>
    <p:sldLayoutId id="2147484293" r:id="rId2"/>
    <p:sldLayoutId id="2147484294" r:id="rId3"/>
    <p:sldLayoutId id="2147484295" r:id="rId4"/>
    <p:sldLayoutId id="2147484296" r:id="rId5"/>
    <p:sldLayoutId id="2147484297" r:id="rId6"/>
    <p:sldLayoutId id="2147484298" r:id="rId7"/>
    <p:sldLayoutId id="2147484299" r:id="rId8"/>
    <p:sldLayoutId id="2147484300" r:id="rId9"/>
    <p:sldLayoutId id="2147484301" r:id="rId10"/>
    <p:sldLayoutId id="2147484302" r:id="rId11"/>
    <p:sldLayoutId id="2147484303" r:id="rId12"/>
    <p:sldLayoutId id="2147484304" r:id="rId13"/>
    <p:sldLayoutId id="2147484305" r:id="rId14"/>
    <p:sldLayoutId id="2147484306" r:id="rId15"/>
    <p:sldLayoutId id="2147484307" r:id="rId16"/>
    <p:sldLayoutId id="2147484308" r:id="rId17"/>
    <p:sldLayoutId id="2147484309" r:id="rId18"/>
    <p:sldLayoutId id="2147484310" r:id="rId19"/>
    <p:sldLayoutId id="2147484311" r:id="rId20"/>
    <p:sldLayoutId id="2147484312" r:id="rId21"/>
    <p:sldLayoutId id="2147484313" r:id="rId22"/>
    <p:sldLayoutId id="2147484314" r:id="rId23"/>
    <p:sldLayoutId id="2147484315" r:id="rId24"/>
    <p:sldLayoutId id="2147484316" r:id="rId25"/>
    <p:sldLayoutId id="2147484317" r:id="rId26"/>
    <p:sldLayoutId id="2147484318" r:id="rId27"/>
    <p:sldLayoutId id="2147484319" r:id="rId28"/>
    <p:sldLayoutId id="2147484321" r:id="rId29"/>
  </p:sldLayoutIdLst>
  <p:hf hdr="0" ftr="0" dt="0"/>
  <p:txStyles>
    <p:titleStyle>
      <a:lvl1pPr algn="l" defTabSz="685800" rtl="0" eaLnBrk="1" latinLnBrk="0" hangingPunct="1">
        <a:lnSpc>
          <a:spcPct val="90000"/>
        </a:lnSpc>
        <a:spcBef>
          <a:spcPct val="0"/>
        </a:spcBef>
        <a:buNone/>
        <a:defRPr sz="2700" b="1" kern="1200" cap="all" spc="75" baseline="0">
          <a:solidFill>
            <a:schemeClr val="tx2"/>
          </a:solidFill>
          <a:latin typeface="+mj-lt"/>
          <a:ea typeface="+mj-ea"/>
          <a:cs typeface="+mj-cs"/>
        </a:defRPr>
      </a:lvl1pPr>
    </p:titleStyle>
    <p:bodyStyle>
      <a:lvl1pPr marL="171450" indent="-171450" algn="l" defTabSz="685800" rtl="0" eaLnBrk="1" latinLnBrk="0" hangingPunct="1">
        <a:lnSpc>
          <a:spcPct val="100000"/>
        </a:lnSpc>
        <a:spcBef>
          <a:spcPts val="1350"/>
        </a:spcBef>
        <a:buFont typeface="Arial"/>
        <a:buChar char="•"/>
        <a:defRPr sz="1400" kern="1200">
          <a:solidFill>
            <a:schemeClr val="tx1"/>
          </a:solidFill>
          <a:latin typeface="+mn-lt"/>
          <a:ea typeface="+mn-ea"/>
          <a:cs typeface="+mn-cs"/>
        </a:defRPr>
      </a:lvl1pPr>
      <a:lvl2pPr marL="514350" indent="-171450" algn="l" defTabSz="685800" rtl="0" eaLnBrk="1" latinLnBrk="0" hangingPunct="1">
        <a:lnSpc>
          <a:spcPct val="100000"/>
        </a:lnSpc>
        <a:spcBef>
          <a:spcPts val="1350"/>
        </a:spcBef>
        <a:buFont typeface="Arial"/>
        <a:buChar char="•"/>
        <a:defRPr sz="1400" kern="1200">
          <a:solidFill>
            <a:schemeClr val="tx1"/>
          </a:solidFill>
          <a:latin typeface="+mn-lt"/>
          <a:ea typeface="+mn-ea"/>
          <a:cs typeface="+mn-cs"/>
        </a:defRPr>
      </a:lvl2pPr>
      <a:lvl3pPr marL="857250" indent="-171450" algn="l" defTabSz="685800" rtl="0" eaLnBrk="1" latinLnBrk="0" hangingPunct="1">
        <a:lnSpc>
          <a:spcPct val="100000"/>
        </a:lnSpc>
        <a:spcBef>
          <a:spcPts val="1350"/>
        </a:spcBef>
        <a:buFont typeface="Arial"/>
        <a:buChar char="•"/>
        <a:defRPr sz="1400" kern="1200">
          <a:solidFill>
            <a:schemeClr val="tx1"/>
          </a:solidFill>
          <a:latin typeface="+mn-lt"/>
          <a:ea typeface="+mn-ea"/>
          <a:cs typeface="+mn-cs"/>
        </a:defRPr>
      </a:lvl3pPr>
      <a:lvl4pPr marL="1200150" indent="-171450" algn="l" defTabSz="685800" rtl="0" eaLnBrk="1" latinLnBrk="0" hangingPunct="1">
        <a:lnSpc>
          <a:spcPct val="100000"/>
        </a:lnSpc>
        <a:spcBef>
          <a:spcPts val="1350"/>
        </a:spcBef>
        <a:buFont typeface="Arial"/>
        <a:buChar char="•"/>
        <a:defRPr sz="1400" kern="1200">
          <a:solidFill>
            <a:schemeClr val="tx1"/>
          </a:solidFill>
          <a:latin typeface="+mn-lt"/>
          <a:ea typeface="+mn-ea"/>
          <a:cs typeface="+mn-cs"/>
        </a:defRPr>
      </a:lvl4pPr>
      <a:lvl5pPr marL="1543050" indent="-171450" algn="l" defTabSz="685800" rtl="0" eaLnBrk="1" latinLnBrk="0" hangingPunct="1">
        <a:lnSpc>
          <a:spcPct val="100000"/>
        </a:lnSpc>
        <a:spcBef>
          <a:spcPts val="1350"/>
        </a:spcBef>
        <a:buFont typeface="Arial"/>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5120" userDrawn="1">
          <p15:clr>
            <a:srgbClr val="F26B43"/>
          </p15:clr>
        </p15:guide>
        <p15:guide id="3" pos="576" userDrawn="1">
          <p15:clr>
            <a:srgbClr val="F26B43"/>
          </p15:clr>
        </p15:guide>
        <p15:guide id="4" pos="9664" userDrawn="1">
          <p15:clr>
            <a:srgbClr val="F26B43"/>
          </p15:clr>
        </p15:guide>
        <p15:guide id="5" pos="1068" userDrawn="1">
          <p15:clr>
            <a:srgbClr val="F26B43"/>
          </p15:clr>
        </p15:guide>
        <p15:guide id="6" pos="1356" userDrawn="1">
          <p15:clr>
            <a:srgbClr val="F26B43"/>
          </p15:clr>
        </p15:guide>
        <p15:guide id="7" pos="1849" userDrawn="1">
          <p15:clr>
            <a:srgbClr val="F26B43"/>
          </p15:clr>
        </p15:guide>
        <p15:guide id="8" pos="2139" userDrawn="1">
          <p15:clr>
            <a:srgbClr val="F26B43"/>
          </p15:clr>
        </p15:guide>
        <p15:guide id="9" pos="2635" userDrawn="1">
          <p15:clr>
            <a:srgbClr val="F26B43"/>
          </p15:clr>
        </p15:guide>
        <p15:guide id="10" pos="2917" userDrawn="1">
          <p15:clr>
            <a:srgbClr val="F26B43"/>
          </p15:clr>
        </p15:guide>
        <p15:guide id="11" pos="3413" userDrawn="1">
          <p15:clr>
            <a:srgbClr val="F26B43"/>
          </p15:clr>
        </p15:guide>
        <p15:guide id="12" pos="3699" userDrawn="1">
          <p15:clr>
            <a:srgbClr val="F26B43"/>
          </p15:clr>
        </p15:guide>
        <p15:guide id="13" pos="4192" userDrawn="1">
          <p15:clr>
            <a:srgbClr val="F26B43"/>
          </p15:clr>
        </p15:guide>
        <p15:guide id="14" pos="4481" userDrawn="1">
          <p15:clr>
            <a:srgbClr val="F26B43"/>
          </p15:clr>
        </p15:guide>
        <p15:guide id="15" pos="4977" userDrawn="1">
          <p15:clr>
            <a:srgbClr val="F26B43"/>
          </p15:clr>
        </p15:guide>
        <p15:guide id="16" pos="5263" userDrawn="1">
          <p15:clr>
            <a:srgbClr val="F26B43"/>
          </p15:clr>
        </p15:guide>
        <p15:guide id="17" pos="5756" userDrawn="1">
          <p15:clr>
            <a:srgbClr val="F26B43"/>
          </p15:clr>
        </p15:guide>
        <p15:guide id="18" pos="6041" userDrawn="1">
          <p15:clr>
            <a:srgbClr val="F26B43"/>
          </p15:clr>
        </p15:guide>
        <p15:guide id="19" pos="6543" userDrawn="1">
          <p15:clr>
            <a:srgbClr val="F26B43"/>
          </p15:clr>
        </p15:guide>
        <p15:guide id="20" pos="6824" userDrawn="1">
          <p15:clr>
            <a:srgbClr val="F26B43"/>
          </p15:clr>
        </p15:guide>
        <p15:guide id="21" pos="7324" userDrawn="1">
          <p15:clr>
            <a:srgbClr val="F26B43"/>
          </p15:clr>
        </p15:guide>
        <p15:guide id="22" pos="7607" userDrawn="1">
          <p15:clr>
            <a:srgbClr val="F26B43"/>
          </p15:clr>
        </p15:guide>
        <p15:guide id="23" pos="8099" userDrawn="1">
          <p15:clr>
            <a:srgbClr val="F26B43"/>
          </p15:clr>
        </p15:guide>
        <p15:guide id="24" pos="8388" userDrawn="1">
          <p15:clr>
            <a:srgbClr val="F26B43"/>
          </p15:clr>
        </p15:guide>
        <p15:guide id="25" pos="8881" userDrawn="1">
          <p15:clr>
            <a:srgbClr val="F26B43"/>
          </p15:clr>
        </p15:guide>
        <p15:guide id="26" pos="9163" userDrawn="1">
          <p15:clr>
            <a:srgbClr val="F26B43"/>
          </p15:clr>
        </p15:guide>
        <p15:guide id="27" orient="horz" pos="864" userDrawn="1">
          <p15:clr>
            <a:srgbClr val="F26B43"/>
          </p15:clr>
        </p15:guide>
        <p15:guide id="28" orient="horz" pos="3888" userDrawn="1">
          <p15:clr>
            <a:srgbClr val="F26B43"/>
          </p15:clr>
        </p15:guide>
        <p15:guide id="31" orient="horz" pos="648" userDrawn="1">
          <p15:clr>
            <a:srgbClr val="F26B43"/>
          </p15:clr>
        </p15:guide>
        <p15:guide id="32" orient="horz" pos="288" userDrawn="1">
          <p15:clr>
            <a:srgbClr val="F26B43"/>
          </p15:clr>
        </p15:guide>
        <p15:guide id="33" orient="horz" pos="112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8" Type="http://schemas.openxmlformats.org/officeDocument/2006/relationships/comments" Target="../comments/comment3.xml"/><Relationship Id="rId3" Type="http://schemas.openxmlformats.org/officeDocument/2006/relationships/image" Target="../media/image30.png"/><Relationship Id="rId7" Type="http://schemas.openxmlformats.org/officeDocument/2006/relationships/image" Target="../media/image34.jpeg"/><Relationship Id="rId2" Type="http://schemas.openxmlformats.org/officeDocument/2006/relationships/notesSlide" Target="../notesSlides/notesSlide7.xml"/><Relationship Id="rId1" Type="http://schemas.openxmlformats.org/officeDocument/2006/relationships/slideLayout" Target="../slideLayouts/slideLayout100.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png"/><Relationship Id="rId7" Type="http://schemas.openxmlformats.org/officeDocument/2006/relationships/image" Target="../media/image39.jpeg"/><Relationship Id="rId2" Type="http://schemas.openxmlformats.org/officeDocument/2006/relationships/notesSlide" Target="../notesSlides/notesSlide8.xml"/><Relationship Id="rId1" Type="http://schemas.openxmlformats.org/officeDocument/2006/relationships/slideLayout" Target="../slideLayouts/slideLayout100.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 Id="rId9" Type="http://schemas.openxmlformats.org/officeDocument/2006/relationships/comments" Target="../comments/comment4.xml"/></Relationships>
</file>

<file path=ppt/slides/_rels/slide22.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49.png"/><Relationship Id="rId18" Type="http://schemas.openxmlformats.org/officeDocument/2006/relationships/image" Target="../media/image53.png"/><Relationship Id="rId3" Type="http://schemas.openxmlformats.org/officeDocument/2006/relationships/image" Target="../media/image41.jpeg"/><Relationship Id="rId7" Type="http://schemas.openxmlformats.org/officeDocument/2006/relationships/image" Target="../media/image44.png"/><Relationship Id="rId12" Type="http://schemas.openxmlformats.org/officeDocument/2006/relationships/image" Target="../media/image48.png"/><Relationship Id="rId17" Type="http://schemas.microsoft.com/office/2007/relationships/hdphoto" Target="../media/hdphoto4.wdp"/><Relationship Id="rId2" Type="http://schemas.openxmlformats.org/officeDocument/2006/relationships/notesSlide" Target="../notesSlides/notesSlide9.xml"/><Relationship Id="rId16" Type="http://schemas.openxmlformats.org/officeDocument/2006/relationships/image" Target="../media/image52.png"/><Relationship Id="rId1" Type="http://schemas.openxmlformats.org/officeDocument/2006/relationships/slideLayout" Target="../slideLayouts/slideLayout16.xml"/><Relationship Id="rId6" Type="http://schemas.microsoft.com/office/2007/relationships/hdphoto" Target="../media/hdphoto2.wdp"/><Relationship Id="rId11" Type="http://schemas.openxmlformats.org/officeDocument/2006/relationships/image" Target="../media/image47.png"/><Relationship Id="rId5" Type="http://schemas.openxmlformats.org/officeDocument/2006/relationships/image" Target="../media/image43.png"/><Relationship Id="rId15" Type="http://schemas.openxmlformats.org/officeDocument/2006/relationships/image" Target="../media/image51.png"/><Relationship Id="rId10" Type="http://schemas.openxmlformats.org/officeDocument/2006/relationships/image" Target="../media/image46.png"/><Relationship Id="rId19" Type="http://schemas.microsoft.com/office/2007/relationships/hdphoto" Target="../media/hdphoto5.wdp"/><Relationship Id="rId4" Type="http://schemas.openxmlformats.org/officeDocument/2006/relationships/image" Target="../media/image42.jpeg"/><Relationship Id="rId9" Type="http://schemas.openxmlformats.org/officeDocument/2006/relationships/image" Target="../media/image45.png"/><Relationship Id="rId14"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0.xml"/><Relationship Id="rId1" Type="http://schemas.openxmlformats.org/officeDocument/2006/relationships/slideLayout" Target="../slideLayouts/slideLayout16.xml"/><Relationship Id="rId4" Type="http://schemas.openxmlformats.org/officeDocument/2006/relationships/comments" Target="../comments/comment5.xml"/></Relationships>
</file>

<file path=ppt/slides/_rels/slide24.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comments" Target="../comments/comment6.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55.xml"/><Relationship Id="rId5" Type="http://schemas.openxmlformats.org/officeDocument/2006/relationships/image" Target="../media/image59.png"/><Relationship Id="rId4" Type="http://schemas.microsoft.com/office/2007/relationships/hdphoto" Target="../media/hdphoto6.wdp"/></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00.xml"/><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notesSlide" Target="../notesSlides/notesSlide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16.xml"/><Relationship Id="rId1" Type="http://schemas.openxmlformats.org/officeDocument/2006/relationships/slideLayout" Target="../slideLayouts/slideLayout109.xml"/></Relationships>
</file>

<file path=ppt/slides/_rels/slide3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7.xml"/><Relationship Id="rId1" Type="http://schemas.openxmlformats.org/officeDocument/2006/relationships/slideLayout" Target="../slideLayouts/slideLayout109.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54.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64.png"/><Relationship Id="rId4" Type="http://schemas.openxmlformats.org/officeDocument/2006/relationships/notesSlide" Target="../notesSlides/notesSlide18.xml"/></Relationships>
</file>

<file path=ppt/slides/_rels/slide3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9.xml"/><Relationship Id="rId1" Type="http://schemas.openxmlformats.org/officeDocument/2006/relationships/slideLayout" Target="../slideLayouts/slideLayout109.xml"/></Relationships>
</file>

<file path=ppt/slides/_rels/slide3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0.xml"/><Relationship Id="rId1" Type="http://schemas.openxmlformats.org/officeDocument/2006/relationships/slideLayout" Target="../slideLayouts/slideLayout109.xml"/><Relationship Id="rId4" Type="http://schemas.openxmlformats.org/officeDocument/2006/relationships/image" Target="../media/image67.png"/></Relationships>
</file>

<file path=ppt/slides/_rels/slide3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1.xml"/><Relationship Id="rId1" Type="http://schemas.openxmlformats.org/officeDocument/2006/relationships/slideLayout" Target="../slideLayouts/slideLayout109.xml"/><Relationship Id="rId4" Type="http://schemas.openxmlformats.org/officeDocument/2006/relationships/image" Target="../media/image6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13" Type="http://schemas.microsoft.com/office/2007/relationships/hdphoto" Target="../media/hdphoto1.wdp"/><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17.png"/><Relationship Id="rId11" Type="http://schemas.openxmlformats.org/officeDocument/2006/relationships/image" Target="../media/image22.jpeg"/><Relationship Id="rId5" Type="http://schemas.openxmlformats.org/officeDocument/2006/relationships/image" Target="../media/image16.png"/><Relationship Id="rId15" Type="http://schemas.openxmlformats.org/officeDocument/2006/relationships/comments" Target="../comments/comment1.xml"/><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C6A9FE8-2601-486A-B4AE-BC72BCB7FDF1}"/>
              </a:ext>
            </a:extLst>
          </p:cNvPr>
          <p:cNvSpPr>
            <a:spLocks noGrp="1"/>
          </p:cNvSpPr>
          <p:nvPr>
            <p:ph type="ctrTitle"/>
          </p:nvPr>
        </p:nvSpPr>
        <p:spPr>
          <a:xfrm>
            <a:off x="1014401" y="2193862"/>
            <a:ext cx="10604937" cy="1468967"/>
          </a:xfrm>
        </p:spPr>
        <p:txBody>
          <a:bodyPr/>
          <a:lstStyle/>
          <a:p>
            <a:pPr algn="ctr"/>
            <a:r>
              <a:rPr lang="en-US" sz="6000">
                <a:solidFill>
                  <a:srgbClr val="F0C440"/>
                </a:solidFill>
                <a:effectLst>
                  <a:outerShdw blurRad="38100" dist="38100" dir="2700000" algn="tl">
                    <a:srgbClr val="000000">
                      <a:alpha val="43137"/>
                    </a:srgbClr>
                  </a:outerShdw>
                </a:effectLst>
                <a:latin typeface="Roboto" pitchFamily="2" charset="0"/>
                <a:ea typeface="Roboto" pitchFamily="2" charset="0"/>
              </a:rPr>
              <a:t>The</a:t>
            </a:r>
            <a:r>
              <a:rPr lang="en-US" sz="6000">
                <a:solidFill>
                  <a:srgbClr val="F6F4DB"/>
                </a:solidFill>
                <a:effectLst>
                  <a:outerShdw blurRad="38100" dist="38100" dir="2700000" algn="tl">
                    <a:srgbClr val="000000">
                      <a:alpha val="43137"/>
                    </a:srgbClr>
                  </a:outerShdw>
                </a:effectLst>
                <a:latin typeface="Roboto" pitchFamily="2" charset="0"/>
                <a:ea typeface="Roboto" pitchFamily="2" charset="0"/>
              </a:rPr>
              <a:t> </a:t>
            </a:r>
            <a:r>
              <a:rPr lang="en-US" sz="6000">
                <a:solidFill>
                  <a:srgbClr val="F0C440"/>
                </a:solidFill>
                <a:effectLst>
                  <a:outerShdw blurRad="38100" dist="38100" dir="2700000" algn="tl">
                    <a:srgbClr val="000000">
                      <a:alpha val="43137"/>
                    </a:srgbClr>
                  </a:outerShdw>
                </a:effectLst>
                <a:latin typeface="Roboto" pitchFamily="2" charset="0"/>
                <a:ea typeface="Roboto" pitchFamily="2" charset="0"/>
              </a:rPr>
              <a:t>Empire </a:t>
            </a:r>
            <a:r>
              <a:rPr lang="en-US" sz="6000">
                <a:solidFill>
                  <a:srgbClr val="F6E4A6"/>
                </a:solidFill>
                <a:effectLst>
                  <a:outerShdw blurRad="38100" dist="38100" dir="2700000" algn="tl">
                    <a:srgbClr val="000000">
                      <a:alpha val="43137"/>
                    </a:srgbClr>
                  </a:outerShdw>
                </a:effectLst>
                <a:latin typeface="Roboto" pitchFamily="2" charset="0"/>
                <a:ea typeface="Roboto" pitchFamily="2" charset="0"/>
              </a:rPr>
              <a:t>Building Challenge</a:t>
            </a:r>
          </a:p>
        </p:txBody>
      </p:sp>
      <p:sp>
        <p:nvSpPr>
          <p:cNvPr id="6" name="Subtitle 4">
            <a:extLst>
              <a:ext uri="{FF2B5EF4-FFF2-40B4-BE49-F238E27FC236}">
                <a16:creationId xmlns:a16="http://schemas.microsoft.com/office/drawing/2014/main" id="{A8721FFC-1EF4-459A-9574-8746D2A58F7D}"/>
              </a:ext>
            </a:extLst>
          </p:cNvPr>
          <p:cNvSpPr txBox="1">
            <a:spLocks/>
          </p:cNvSpPr>
          <p:nvPr/>
        </p:nvSpPr>
        <p:spPr>
          <a:xfrm>
            <a:off x="3406442" y="5189667"/>
            <a:ext cx="8526466" cy="1174809"/>
          </a:xfrm>
          <a:prstGeom prst="rect">
            <a:avLst/>
          </a:prstGeom>
        </p:spPr>
        <p:txBody>
          <a:bodyPr vert="horz" lIns="91440" tIns="45720" rIns="91440" bIns="45720" rtlCol="0" anchor="t">
            <a:noAutofit/>
          </a:bodyPr>
          <a:lstStyle>
            <a:lvl1pPr marL="0" indent="0" algn="ctr" defTabSz="1219170" rtl="0" eaLnBrk="1" latinLnBrk="0" hangingPunct="1">
              <a:spcBef>
                <a:spcPct val="20000"/>
              </a:spcBef>
              <a:buFont typeface="Arial" panose="020B0604020202020204" pitchFamily="34" charset="0"/>
              <a:buNone/>
              <a:defRPr sz="3733" kern="1200">
                <a:solidFill>
                  <a:schemeClr val="tx1">
                    <a:tint val="75000"/>
                  </a:schemeClr>
                </a:solidFill>
                <a:latin typeface="Arial" panose="020B0604020202020204" pitchFamily="34" charset="0"/>
                <a:ea typeface="+mn-ea"/>
                <a:cs typeface="Arial" panose="020B0604020202020204" pitchFamily="34" charset="0"/>
              </a:defRPr>
            </a:lvl1pPr>
            <a:lvl2pPr marL="609585" indent="0" algn="ctr" defTabSz="1219170" rtl="0" eaLnBrk="1" latinLnBrk="0" hangingPunct="1">
              <a:spcBef>
                <a:spcPct val="20000"/>
              </a:spcBef>
              <a:buFont typeface="Arial" panose="020B0604020202020204" pitchFamily="34" charset="0"/>
              <a:buNone/>
              <a:defRPr sz="3200" kern="1200">
                <a:solidFill>
                  <a:schemeClr val="tx1">
                    <a:tint val="75000"/>
                  </a:schemeClr>
                </a:solidFill>
                <a:latin typeface="Arial" panose="020B0604020202020204" pitchFamily="34" charset="0"/>
                <a:ea typeface="+mn-ea"/>
                <a:cs typeface="Arial" panose="020B0604020202020204" pitchFamily="34" charset="0"/>
              </a:defRPr>
            </a:lvl2pPr>
            <a:lvl3pPr marL="1219170" indent="0" algn="ctr" defTabSz="1219170" rtl="0" eaLnBrk="1" latinLnBrk="0" hangingPunct="1">
              <a:spcBef>
                <a:spcPct val="20000"/>
              </a:spcBef>
              <a:buFont typeface="Arial" panose="020B0604020202020204" pitchFamily="34" charset="0"/>
              <a:buNone/>
              <a:defRPr sz="2667" kern="1200">
                <a:solidFill>
                  <a:schemeClr val="tx1">
                    <a:tint val="75000"/>
                  </a:schemeClr>
                </a:solidFill>
                <a:latin typeface="Arial" panose="020B0604020202020204" pitchFamily="34" charset="0"/>
                <a:ea typeface="+mn-ea"/>
                <a:cs typeface="Arial" panose="020B0604020202020204" pitchFamily="34" charset="0"/>
              </a:defRPr>
            </a:lvl3pPr>
            <a:lvl4pPr marL="1828754" indent="0" algn="ctr" defTabSz="1219170" rtl="0" eaLnBrk="1" latinLnBrk="0" hangingPunct="1">
              <a:spcBef>
                <a:spcPct val="20000"/>
              </a:spcBef>
              <a:buFont typeface="Arial" panose="020B0604020202020204" pitchFamily="34" charset="0"/>
              <a:buNone/>
              <a:defRPr sz="2400" kern="1200">
                <a:solidFill>
                  <a:schemeClr val="tx1">
                    <a:tint val="75000"/>
                  </a:schemeClr>
                </a:solidFill>
                <a:latin typeface="Arial" panose="020B0604020202020204" pitchFamily="34" charset="0"/>
                <a:ea typeface="+mn-ea"/>
                <a:cs typeface="Arial" panose="020B0604020202020204" pitchFamily="34" charset="0"/>
              </a:defRPr>
            </a:lvl4pPr>
            <a:lvl5pPr marL="2438339" indent="0" algn="ctr" defTabSz="121917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5pPr>
            <a:lvl6pPr marL="3047924" indent="0" algn="ctr" defTabSz="1219170" rtl="0" eaLnBrk="1" latinLnBrk="0" hangingPunct="1">
              <a:spcBef>
                <a:spcPct val="20000"/>
              </a:spcBef>
              <a:buFont typeface="Arial" panose="020B0604020202020204"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anose="020B0604020202020204"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anose="020B0604020202020204"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anose="020B0604020202020204" pitchFamily="34" charset="0"/>
              <a:buNone/>
              <a:defRPr sz="2667" kern="1200">
                <a:solidFill>
                  <a:schemeClr val="tx1">
                    <a:tint val="75000"/>
                  </a:schemeClr>
                </a:solidFill>
                <a:latin typeface="+mn-lt"/>
                <a:ea typeface="+mn-ea"/>
                <a:cs typeface="+mn-cs"/>
              </a:defRPr>
            </a:lvl9pPr>
          </a:lstStyle>
          <a:p>
            <a:pPr marL="0" marR="0" lvl="0" indent="0" algn="r" defTabSz="121917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3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oboto" pitchFamily="2" charset="0"/>
                <a:ea typeface="Roboto" pitchFamily="2" charset="0"/>
              </a:rPr>
              <a:t>Partner </a:t>
            </a:r>
            <a:r>
              <a:rPr lang="en-US" sz="3600" dirty="0">
                <a:solidFill>
                  <a:prstClr val="white"/>
                </a:solidFill>
                <a:effectLst>
                  <a:outerShdw blurRad="38100" dist="38100" dir="2700000" algn="tl">
                    <a:srgbClr val="000000">
                      <a:alpha val="43137"/>
                    </a:srgbClr>
                  </a:outerShdw>
                </a:effectLst>
                <a:latin typeface="Roboto" pitchFamily="2" charset="0"/>
                <a:ea typeface="Roboto" pitchFamily="2" charset="0"/>
              </a:rPr>
              <a:t>Case Study</a:t>
            </a:r>
            <a:endParaRPr lang="en-US" dirty="0"/>
          </a:p>
        </p:txBody>
      </p:sp>
    </p:spTree>
    <p:extLst>
      <p:ext uri="{BB962C8B-B14F-4D97-AF65-F5344CB8AC3E}">
        <p14:creationId xmlns:p14="http://schemas.microsoft.com/office/powerpoint/2010/main" val="3940557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0F2A4-62CE-174E-90AB-8D7273071A23}"/>
              </a:ext>
            </a:extLst>
          </p:cNvPr>
          <p:cNvSpPr>
            <a:spLocks noGrp="1"/>
          </p:cNvSpPr>
          <p:nvPr>
            <p:ph type="title"/>
          </p:nvPr>
        </p:nvSpPr>
        <p:spPr/>
        <p:txBody>
          <a:bodyPr/>
          <a:lstStyle/>
          <a:p>
            <a:r>
              <a:rPr lang="en-US" sz="4250" dirty="0">
                <a:latin typeface="Arial"/>
                <a:cs typeface="Arial"/>
              </a:rPr>
              <a:t>Hines' Sustainability Team</a:t>
            </a:r>
          </a:p>
        </p:txBody>
      </p:sp>
      <p:pic>
        <p:nvPicPr>
          <p:cNvPr id="4" name="Picture 4">
            <a:extLst>
              <a:ext uri="{FF2B5EF4-FFF2-40B4-BE49-F238E27FC236}">
                <a16:creationId xmlns:a16="http://schemas.microsoft.com/office/drawing/2014/main" id="{A95EE820-56FD-431B-AF7F-2BB0CDEF1B7D}"/>
              </a:ext>
            </a:extLst>
          </p:cNvPr>
          <p:cNvPicPr>
            <a:picLocks noChangeAspect="1"/>
          </p:cNvPicPr>
          <p:nvPr/>
        </p:nvPicPr>
        <p:blipFill>
          <a:blip r:embed="rId2"/>
          <a:stretch>
            <a:fillRect/>
          </a:stretch>
        </p:blipFill>
        <p:spPr>
          <a:xfrm>
            <a:off x="406654" y="1415137"/>
            <a:ext cx="11521185" cy="5389562"/>
          </a:xfrm>
          <a:prstGeom prst="rect">
            <a:avLst/>
          </a:prstGeom>
        </p:spPr>
      </p:pic>
    </p:spTree>
    <p:extLst>
      <p:ext uri="{BB962C8B-B14F-4D97-AF65-F5344CB8AC3E}">
        <p14:creationId xmlns:p14="http://schemas.microsoft.com/office/powerpoint/2010/main" val="1964219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9F30A5-0D3A-4B20-A385-8B3525E88B69}"/>
              </a:ext>
            </a:extLst>
          </p:cNvPr>
          <p:cNvSpPr>
            <a:spLocks noGrp="1"/>
          </p:cNvSpPr>
          <p:nvPr>
            <p:ph type="title"/>
          </p:nvPr>
        </p:nvSpPr>
        <p:spPr>
          <a:xfrm>
            <a:off x="1140543" y="1056408"/>
            <a:ext cx="9556954" cy="1143000"/>
          </a:xfrm>
        </p:spPr>
        <p:txBody>
          <a:bodyPr/>
          <a:lstStyle/>
          <a:p>
            <a:pPr algn="ctr"/>
            <a:r>
              <a:rPr lang="en-US" sz="5400">
                <a:latin typeface="Arial"/>
                <a:cs typeface="Arial"/>
              </a:rPr>
              <a:t>The Building</a:t>
            </a:r>
            <a:endParaRPr lang="en-US" sz="5400"/>
          </a:p>
        </p:txBody>
      </p:sp>
      <p:pic>
        <p:nvPicPr>
          <p:cNvPr id="2" name="Picture 2">
            <a:extLst>
              <a:ext uri="{FF2B5EF4-FFF2-40B4-BE49-F238E27FC236}">
                <a16:creationId xmlns:a16="http://schemas.microsoft.com/office/drawing/2014/main" id="{9D1A3D59-0EB8-400A-A803-C34FCF0C136F}"/>
              </a:ext>
            </a:extLst>
          </p:cNvPr>
          <p:cNvPicPr>
            <a:picLocks noChangeAspect="1"/>
          </p:cNvPicPr>
          <p:nvPr/>
        </p:nvPicPr>
        <p:blipFill>
          <a:blip r:embed="rId2"/>
          <a:stretch>
            <a:fillRect/>
          </a:stretch>
        </p:blipFill>
        <p:spPr>
          <a:xfrm>
            <a:off x="1389413" y="1994223"/>
            <a:ext cx="9047017" cy="3977916"/>
          </a:xfrm>
          <a:prstGeom prst="rect">
            <a:avLst/>
          </a:prstGeom>
        </p:spPr>
      </p:pic>
    </p:spTree>
    <p:extLst>
      <p:ext uri="{BB962C8B-B14F-4D97-AF65-F5344CB8AC3E}">
        <p14:creationId xmlns:p14="http://schemas.microsoft.com/office/powerpoint/2010/main" val="1728928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030441-7580-B745-9B28-5F3F04281229}"/>
              </a:ext>
            </a:extLst>
          </p:cNvPr>
          <p:cNvSpPr>
            <a:spLocks noGrp="1"/>
          </p:cNvSpPr>
          <p:nvPr>
            <p:ph type="title"/>
          </p:nvPr>
        </p:nvSpPr>
        <p:spPr/>
        <p:txBody>
          <a:bodyPr/>
          <a:lstStyle/>
          <a:p>
            <a:r>
              <a:rPr lang="en-US" sz="4250">
                <a:latin typeface="Arial"/>
                <a:cs typeface="Arial"/>
              </a:rPr>
              <a:t>100 </a:t>
            </a:r>
            <a:r>
              <a:rPr lang="en-US" sz="4250" err="1">
                <a:latin typeface="Arial"/>
                <a:cs typeface="Arial"/>
              </a:rPr>
              <a:t>AoA</a:t>
            </a:r>
            <a:r>
              <a:rPr lang="en-US" sz="4250">
                <a:latin typeface="Arial"/>
                <a:cs typeface="Arial"/>
              </a:rPr>
              <a:t> Overview </a:t>
            </a:r>
            <a:endParaRPr lang="en-US">
              <a:solidFill>
                <a:srgbClr val="00B050"/>
              </a:solidFill>
            </a:endParaRPr>
          </a:p>
        </p:txBody>
      </p:sp>
      <p:sp>
        <p:nvSpPr>
          <p:cNvPr id="5" name="TextBox 1">
            <a:extLst>
              <a:ext uri="{FF2B5EF4-FFF2-40B4-BE49-F238E27FC236}">
                <a16:creationId xmlns:a16="http://schemas.microsoft.com/office/drawing/2014/main" id="{E9D3FC76-3DFA-4A9D-86D0-4CA487D7E9A9}"/>
              </a:ext>
            </a:extLst>
          </p:cNvPr>
          <p:cNvSpPr txBox="1"/>
          <p:nvPr/>
        </p:nvSpPr>
        <p:spPr>
          <a:xfrm>
            <a:off x="3655835" y="1641632"/>
            <a:ext cx="77674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20000"/>
              </a:spcBef>
            </a:pPr>
            <a:endParaRPr lang="en-US">
              <a:latin typeface="Arial"/>
              <a:cs typeface="Arial"/>
            </a:endParaRPr>
          </a:p>
        </p:txBody>
      </p:sp>
      <p:sp>
        <p:nvSpPr>
          <p:cNvPr id="7" name="TextBox 6">
            <a:extLst>
              <a:ext uri="{FF2B5EF4-FFF2-40B4-BE49-F238E27FC236}">
                <a16:creationId xmlns:a16="http://schemas.microsoft.com/office/drawing/2014/main" id="{F757B0C6-5AB1-403C-AFD8-F55D07E9985D}"/>
              </a:ext>
            </a:extLst>
          </p:cNvPr>
          <p:cNvSpPr txBox="1"/>
          <p:nvPr/>
        </p:nvSpPr>
        <p:spPr>
          <a:xfrm>
            <a:off x="607621" y="2082140"/>
            <a:ext cx="3139044"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Arial"/>
                <a:cs typeface="Arial"/>
              </a:rPr>
              <a:t>Built in 1923, the 17-story masonry building structure is representative of many of New York City’s commercial buildings. </a:t>
            </a:r>
          </a:p>
          <a:p>
            <a:endParaRPr lang="en-US">
              <a:latin typeface="Arial"/>
              <a:cs typeface="Arial"/>
            </a:endParaRPr>
          </a:p>
          <a:p>
            <a:r>
              <a:rPr lang="en-US">
                <a:latin typeface="Arial"/>
                <a:cs typeface="Arial"/>
              </a:rPr>
              <a:t>It has an uninsulated façade, double-pane windows and inefficient heating, cooling and ventilation systems that are prime for replacement.</a:t>
            </a:r>
          </a:p>
        </p:txBody>
      </p:sp>
      <p:pic>
        <p:nvPicPr>
          <p:cNvPr id="8" name="Picture 8">
            <a:extLst>
              <a:ext uri="{FF2B5EF4-FFF2-40B4-BE49-F238E27FC236}">
                <a16:creationId xmlns:a16="http://schemas.microsoft.com/office/drawing/2014/main" id="{800BE7C8-2ECC-4CB3-B715-1C6863122CD4}"/>
              </a:ext>
            </a:extLst>
          </p:cNvPr>
          <p:cNvPicPr>
            <a:picLocks noChangeAspect="1"/>
          </p:cNvPicPr>
          <p:nvPr/>
        </p:nvPicPr>
        <p:blipFill>
          <a:blip r:embed="rId3"/>
          <a:stretch>
            <a:fillRect/>
          </a:stretch>
        </p:blipFill>
        <p:spPr>
          <a:xfrm>
            <a:off x="4862945" y="2009997"/>
            <a:ext cx="5939641" cy="3273435"/>
          </a:xfrm>
          <a:prstGeom prst="rect">
            <a:avLst/>
          </a:prstGeom>
        </p:spPr>
      </p:pic>
    </p:spTree>
    <p:extLst>
      <p:ext uri="{BB962C8B-B14F-4D97-AF65-F5344CB8AC3E}">
        <p14:creationId xmlns:p14="http://schemas.microsoft.com/office/powerpoint/2010/main" val="1623388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030441-7580-B745-9B28-5F3F04281229}"/>
              </a:ext>
            </a:extLst>
          </p:cNvPr>
          <p:cNvSpPr>
            <a:spLocks noGrp="1"/>
          </p:cNvSpPr>
          <p:nvPr>
            <p:ph type="title"/>
          </p:nvPr>
        </p:nvSpPr>
        <p:spPr/>
        <p:txBody>
          <a:bodyPr/>
          <a:lstStyle/>
          <a:p>
            <a:r>
              <a:rPr lang="en-US" sz="4250">
                <a:latin typeface="Arial"/>
                <a:cs typeface="Arial"/>
              </a:rPr>
              <a:t>100 </a:t>
            </a:r>
            <a:r>
              <a:rPr lang="en-US" sz="4250" err="1">
                <a:latin typeface="Arial"/>
                <a:cs typeface="Arial"/>
              </a:rPr>
              <a:t>AoA</a:t>
            </a:r>
            <a:r>
              <a:rPr lang="en-US" sz="4250">
                <a:latin typeface="Arial"/>
                <a:cs typeface="Arial"/>
              </a:rPr>
              <a:t> Building Energy Attributes</a:t>
            </a:r>
            <a:endParaRPr lang="en-US" sz="4250">
              <a:solidFill>
                <a:srgbClr val="00B050"/>
              </a:solidFill>
            </a:endParaRPr>
          </a:p>
        </p:txBody>
      </p:sp>
      <p:sp>
        <p:nvSpPr>
          <p:cNvPr id="9" name="Content Placeholder 7">
            <a:extLst>
              <a:ext uri="{FF2B5EF4-FFF2-40B4-BE49-F238E27FC236}">
                <a16:creationId xmlns:a16="http://schemas.microsoft.com/office/drawing/2014/main" id="{2375C2C6-7BD4-4543-9CC3-751F2DFB5C6B}"/>
              </a:ext>
            </a:extLst>
          </p:cNvPr>
          <p:cNvSpPr>
            <a:spLocks noGrp="1"/>
          </p:cNvSpPr>
          <p:nvPr/>
        </p:nvSpPr>
        <p:spPr>
          <a:xfrm>
            <a:off x="4189394" y="1832169"/>
            <a:ext cx="7394534" cy="4050502"/>
          </a:xfrm>
          <a:prstGeom prst="rect">
            <a:avLst/>
          </a:prstGeom>
        </p:spPr>
        <p:txBody>
          <a:bodyPr vert="horz" lIns="91440" tIns="45720" rIns="91440" bIns="45720" rtlCol="0" anchor="t">
            <a:noAutofit/>
          </a:bodyPr>
          <a:lstStyle>
            <a:lvl1pPr marL="457189" indent="-457189"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a:buNone/>
            </a:pPr>
            <a:endParaRPr lang="en-US" sz="2000"/>
          </a:p>
          <a:p>
            <a:pPr marL="0" indent="0">
              <a:buNone/>
            </a:pPr>
            <a:endParaRPr lang="en-US" sz="2000"/>
          </a:p>
        </p:txBody>
      </p:sp>
      <p:sp>
        <p:nvSpPr>
          <p:cNvPr id="5" name="TextBox 4">
            <a:extLst>
              <a:ext uri="{FF2B5EF4-FFF2-40B4-BE49-F238E27FC236}">
                <a16:creationId xmlns:a16="http://schemas.microsoft.com/office/drawing/2014/main" id="{65123323-D0C3-4237-BA4C-5C8CBC54E902}"/>
              </a:ext>
            </a:extLst>
          </p:cNvPr>
          <p:cNvSpPr txBox="1"/>
          <p:nvPr/>
        </p:nvSpPr>
        <p:spPr>
          <a:xfrm>
            <a:off x="558140" y="1715984"/>
            <a:ext cx="11065823" cy="50783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rgbClr val="000000"/>
                </a:solidFill>
                <a:latin typeface="Arial"/>
                <a:cs typeface="Arial"/>
              </a:rPr>
              <a:t>COOLING: </a:t>
            </a:r>
            <a:r>
              <a:rPr lang="en-US" dirty="0">
                <a:solidFill>
                  <a:srgbClr val="000000"/>
                </a:solidFill>
                <a:latin typeface="Arial"/>
                <a:cs typeface="Arial"/>
              </a:rPr>
              <a:t>Most floors are cooled by two 30-ton air-cooled AC units. The efficiency at which these units operates generally declines over time. Currently it is estimated that these units operate at a coefficient of performance of 2.5, meaning that for every unit of energy supplied to the unit, 2.5 units of cooling come out. Newer units can operate at a COP of 3-4, using 20%-60% less energy to provide the same amount of cooling</a:t>
            </a:r>
          </a:p>
          <a:p>
            <a:endParaRPr lang="en-US" b="1" dirty="0">
              <a:solidFill>
                <a:srgbClr val="000000"/>
              </a:solidFill>
              <a:latin typeface="Arial"/>
              <a:cs typeface="Arial"/>
            </a:endParaRPr>
          </a:p>
          <a:p>
            <a:r>
              <a:rPr lang="en-US" b="1" dirty="0">
                <a:latin typeface="Arial"/>
                <a:cs typeface="Arial"/>
              </a:rPr>
              <a:t>HEATING: </a:t>
            </a:r>
            <a:r>
              <a:rPr lang="en-US" dirty="0">
                <a:latin typeface="Arial"/>
                <a:cs typeface="Arial"/>
              </a:rPr>
              <a:t>The</a:t>
            </a:r>
            <a:r>
              <a:rPr lang="en-US" dirty="0">
                <a:latin typeface="Arial"/>
                <a:ea typeface="+mn-lt"/>
                <a:cs typeface="+mn-lt"/>
              </a:rPr>
              <a:t> perimeter of 100 </a:t>
            </a:r>
            <a:r>
              <a:rPr lang="en-US" dirty="0" err="1">
                <a:latin typeface="Arial"/>
                <a:ea typeface="+mn-lt"/>
                <a:cs typeface="+mn-lt"/>
              </a:rPr>
              <a:t>AoA</a:t>
            </a:r>
            <a:r>
              <a:rPr lang="en-US" dirty="0">
                <a:latin typeface="Arial"/>
                <a:ea typeface="+mn-lt"/>
                <a:cs typeface="+mn-lt"/>
              </a:rPr>
              <a:t> is lined with steam radiators which compensate for thermal losses through the wall system. The steam radiators are fed from two 12,000 MBH gas-fired boilers which were installed in 1989. The boilers are approximately 80% efficient on paper but appear to be operating closer to 65%. By comparison modern condensing gas boilers operate at up to 95% efficiency and heat pumps operate at 300% efficiency, producing more energy than they consume.</a:t>
            </a:r>
            <a:endParaRPr lang="en-US" dirty="0">
              <a:latin typeface="Arial"/>
              <a:cs typeface="Calibri"/>
            </a:endParaRPr>
          </a:p>
          <a:p>
            <a:endParaRPr lang="en-US" dirty="0">
              <a:solidFill>
                <a:srgbClr val="000000"/>
              </a:solidFill>
              <a:latin typeface="Arial"/>
              <a:cs typeface="Calibri"/>
            </a:endParaRPr>
          </a:p>
          <a:p>
            <a:r>
              <a:rPr lang="en-US" b="1" dirty="0">
                <a:latin typeface="Arial"/>
                <a:cs typeface="Arial"/>
              </a:rPr>
              <a:t>FAÇADE: </a:t>
            </a:r>
            <a:r>
              <a:rPr lang="en-US" dirty="0">
                <a:latin typeface="Arial"/>
                <a:cs typeface="Arial"/>
              </a:rPr>
              <a:t>Like</a:t>
            </a:r>
            <a:r>
              <a:rPr lang="en-US" dirty="0">
                <a:latin typeface="Arial"/>
                <a:ea typeface="+mn-lt"/>
                <a:cs typeface="+mn-lt"/>
              </a:rPr>
              <a:t> most existing commercial buildings in NYC, the facade of 100 </a:t>
            </a:r>
            <a:r>
              <a:rPr lang="en-US" dirty="0" err="1">
                <a:latin typeface="Arial"/>
                <a:ea typeface="+mn-lt"/>
                <a:cs typeface="+mn-lt"/>
              </a:rPr>
              <a:t>AoA</a:t>
            </a:r>
            <a:r>
              <a:rPr lang="en-US" dirty="0">
                <a:latin typeface="Arial"/>
                <a:ea typeface="+mn-lt"/>
                <a:cs typeface="+mn-lt"/>
              </a:rPr>
              <a:t> is uninsulated. The building underwent a window renovation roughly 10+ years ago where original single-pane glazing was replaced with double-pane glazing housed in thermally broken frames. While the new glazing system retains heat better than the original windows, the window system is not considered efficient.</a:t>
            </a:r>
            <a:endParaRPr lang="en-US" dirty="0">
              <a:latin typeface="Arial"/>
              <a:cs typeface="Calibri"/>
            </a:endParaRPr>
          </a:p>
          <a:p>
            <a:endParaRPr lang="en-US" dirty="0">
              <a:solidFill>
                <a:srgbClr val="000000"/>
              </a:solidFill>
              <a:latin typeface="Calibri"/>
              <a:cs typeface="Calibri"/>
            </a:endParaRPr>
          </a:p>
          <a:p>
            <a:endParaRPr lang="en-US" dirty="0">
              <a:solidFill>
                <a:srgbClr val="000000"/>
              </a:solidFill>
              <a:latin typeface="Arial"/>
              <a:cs typeface="Arial"/>
            </a:endParaRPr>
          </a:p>
        </p:txBody>
      </p:sp>
    </p:spTree>
    <p:extLst>
      <p:ext uri="{BB962C8B-B14F-4D97-AF65-F5344CB8AC3E}">
        <p14:creationId xmlns:p14="http://schemas.microsoft.com/office/powerpoint/2010/main" val="2119319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811D1FB-1EA1-41FD-A096-A6A04DFD700A}"/>
              </a:ext>
            </a:extLst>
          </p:cNvPr>
          <p:cNvGrpSpPr/>
          <p:nvPr/>
        </p:nvGrpSpPr>
        <p:grpSpPr>
          <a:xfrm>
            <a:off x="1676202" y="2478170"/>
            <a:ext cx="8184120" cy="1604779"/>
            <a:chOff x="409501" y="3771526"/>
            <a:chExt cx="8184120" cy="1604779"/>
          </a:xfrm>
        </p:grpSpPr>
        <p:sp>
          <p:nvSpPr>
            <p:cNvPr id="14" name="Arrow: Chevron 13">
              <a:extLst>
                <a:ext uri="{FF2B5EF4-FFF2-40B4-BE49-F238E27FC236}">
                  <a16:creationId xmlns:a16="http://schemas.microsoft.com/office/drawing/2014/main" id="{FBAA7E2D-C754-4FE1-87BE-0E62A5118323}"/>
                </a:ext>
              </a:extLst>
            </p:cNvPr>
            <p:cNvSpPr/>
            <p:nvPr/>
          </p:nvSpPr>
          <p:spPr>
            <a:xfrm>
              <a:off x="3541441" y="3771526"/>
              <a:ext cx="1920240" cy="914400"/>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rIns="9144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b="1">
                  <a:solidFill>
                    <a:schemeClr val="bg1"/>
                  </a:solidFill>
                  <a:latin typeface="Arial Nova" panose="020B0504020202020204" pitchFamily="34" charset="0"/>
                </a:rPr>
                <a:t>Ambient Water</a:t>
              </a:r>
            </a:p>
          </p:txBody>
        </p:sp>
        <p:sp>
          <p:nvSpPr>
            <p:cNvPr id="15" name="Arrow: Chevron 14">
              <a:extLst>
                <a:ext uri="{FF2B5EF4-FFF2-40B4-BE49-F238E27FC236}">
                  <a16:creationId xmlns:a16="http://schemas.microsoft.com/office/drawing/2014/main" id="{B55BCF0B-7D64-496B-803A-D6041D60134C}"/>
                </a:ext>
              </a:extLst>
            </p:cNvPr>
            <p:cNvSpPr/>
            <p:nvPr/>
          </p:nvSpPr>
          <p:spPr>
            <a:xfrm>
              <a:off x="5107411" y="3771526"/>
              <a:ext cx="1920240" cy="914400"/>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b="1">
                  <a:solidFill>
                    <a:schemeClr val="bg1"/>
                  </a:solidFill>
                  <a:latin typeface="Arial Nova" panose="020B0504020202020204" pitchFamily="34" charset="0"/>
                </a:rPr>
                <a:t>Reduce Waste Energy</a:t>
              </a:r>
            </a:p>
          </p:txBody>
        </p:sp>
        <p:sp>
          <p:nvSpPr>
            <p:cNvPr id="16" name="Arrow: Chevron 15">
              <a:extLst>
                <a:ext uri="{FF2B5EF4-FFF2-40B4-BE49-F238E27FC236}">
                  <a16:creationId xmlns:a16="http://schemas.microsoft.com/office/drawing/2014/main" id="{3CB26A01-FA47-419D-ABC8-08354CEEEE31}"/>
                </a:ext>
              </a:extLst>
            </p:cNvPr>
            <p:cNvSpPr/>
            <p:nvPr/>
          </p:nvSpPr>
          <p:spPr>
            <a:xfrm>
              <a:off x="409501" y="3771526"/>
              <a:ext cx="1920240" cy="914400"/>
            </a:xfrm>
            <a:prstGeom prst="chevron">
              <a:avLst/>
            </a:prstGeom>
            <a:solidFill>
              <a:srgbClr val="00688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rIns="9144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b="1">
                  <a:solidFill>
                    <a:schemeClr val="bg1"/>
                  </a:solidFill>
                  <a:latin typeface="Arial Nova" panose="020B0504020202020204" pitchFamily="34" charset="0"/>
                </a:rPr>
                <a:t>Data - Modeling </a:t>
              </a:r>
            </a:p>
          </p:txBody>
        </p:sp>
        <p:sp>
          <p:nvSpPr>
            <p:cNvPr id="17" name="Arrow: Chevron 16">
              <a:extLst>
                <a:ext uri="{FF2B5EF4-FFF2-40B4-BE49-F238E27FC236}">
                  <a16:creationId xmlns:a16="http://schemas.microsoft.com/office/drawing/2014/main" id="{85E5BE49-4824-4E5A-9315-E6FB507B5FF7}"/>
                </a:ext>
              </a:extLst>
            </p:cNvPr>
            <p:cNvSpPr/>
            <p:nvPr/>
          </p:nvSpPr>
          <p:spPr>
            <a:xfrm>
              <a:off x="1975471" y="3771526"/>
              <a:ext cx="1920240" cy="914400"/>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b="1">
                  <a:solidFill>
                    <a:schemeClr val="bg1"/>
                  </a:solidFill>
                  <a:latin typeface="Arial Nova" panose="020B0504020202020204" pitchFamily="34" charset="0"/>
                </a:rPr>
                <a:t>Electrify Heating</a:t>
              </a:r>
            </a:p>
          </p:txBody>
        </p:sp>
        <p:sp>
          <p:nvSpPr>
            <p:cNvPr id="18" name="Arrow: Chevron 17">
              <a:extLst>
                <a:ext uri="{FF2B5EF4-FFF2-40B4-BE49-F238E27FC236}">
                  <a16:creationId xmlns:a16="http://schemas.microsoft.com/office/drawing/2014/main" id="{C6ECE3B1-95D7-4EB0-8AC9-AE63B23AEEF3}"/>
                </a:ext>
              </a:extLst>
            </p:cNvPr>
            <p:cNvSpPr/>
            <p:nvPr/>
          </p:nvSpPr>
          <p:spPr>
            <a:xfrm>
              <a:off x="6673381" y="3771526"/>
              <a:ext cx="1920240" cy="914400"/>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rIns="9144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b="1">
                  <a:solidFill>
                    <a:schemeClr val="bg1"/>
                  </a:solidFill>
                  <a:latin typeface="Arial Nova" panose="020B0504020202020204" pitchFamily="34" charset="0"/>
                </a:rPr>
                <a:t>Energy Storage</a:t>
              </a:r>
            </a:p>
          </p:txBody>
        </p:sp>
        <p:sp>
          <p:nvSpPr>
            <p:cNvPr id="20" name="Oval 19">
              <a:extLst>
                <a:ext uri="{FF2B5EF4-FFF2-40B4-BE49-F238E27FC236}">
                  <a16:creationId xmlns:a16="http://schemas.microsoft.com/office/drawing/2014/main" id="{2144C26A-2328-4316-9515-52E6B92F810B}"/>
                </a:ext>
              </a:extLst>
            </p:cNvPr>
            <p:cNvSpPr/>
            <p:nvPr/>
          </p:nvSpPr>
          <p:spPr>
            <a:xfrm>
              <a:off x="975368" y="4919105"/>
              <a:ext cx="457200" cy="457200"/>
            </a:xfrm>
            <a:prstGeom prst="ellipse">
              <a:avLst/>
            </a:prstGeom>
            <a:solidFill>
              <a:srgbClr val="00688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a:solidFill>
                    <a:schemeClr val="bg1"/>
                  </a:solidFill>
                  <a:latin typeface="Arial Nova" panose="020B0504020202020204" pitchFamily="34" charset="0"/>
                </a:rPr>
                <a:t>1</a:t>
              </a:r>
            </a:p>
          </p:txBody>
        </p:sp>
        <p:sp>
          <p:nvSpPr>
            <p:cNvPr id="21" name="Oval 20">
              <a:extLst>
                <a:ext uri="{FF2B5EF4-FFF2-40B4-BE49-F238E27FC236}">
                  <a16:creationId xmlns:a16="http://schemas.microsoft.com/office/drawing/2014/main" id="{715C7780-C534-46F1-8218-DAE9C708C2CF}"/>
                </a:ext>
              </a:extLst>
            </p:cNvPr>
            <p:cNvSpPr/>
            <p:nvPr/>
          </p:nvSpPr>
          <p:spPr>
            <a:xfrm>
              <a:off x="2624164" y="4919105"/>
              <a:ext cx="457200" cy="457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a:solidFill>
                    <a:schemeClr val="bg1"/>
                  </a:solidFill>
                  <a:latin typeface="Arial Nova" panose="020B0504020202020204" pitchFamily="34" charset="0"/>
                </a:rPr>
                <a:t>2</a:t>
              </a:r>
            </a:p>
          </p:txBody>
        </p:sp>
        <p:sp>
          <p:nvSpPr>
            <p:cNvPr id="22" name="Oval 21">
              <a:extLst>
                <a:ext uri="{FF2B5EF4-FFF2-40B4-BE49-F238E27FC236}">
                  <a16:creationId xmlns:a16="http://schemas.microsoft.com/office/drawing/2014/main" id="{08DAE124-C397-4B0C-A597-2CB5564EFBD1}"/>
                </a:ext>
              </a:extLst>
            </p:cNvPr>
            <p:cNvSpPr/>
            <p:nvPr/>
          </p:nvSpPr>
          <p:spPr>
            <a:xfrm>
              <a:off x="4231547" y="4919105"/>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a:solidFill>
                    <a:schemeClr val="bg1"/>
                  </a:solidFill>
                  <a:latin typeface="Arial Nova" panose="020B0504020202020204" pitchFamily="34" charset="0"/>
                </a:rPr>
                <a:t>3</a:t>
              </a:r>
            </a:p>
          </p:txBody>
        </p:sp>
        <p:sp>
          <p:nvSpPr>
            <p:cNvPr id="23" name="Oval 22">
              <a:extLst>
                <a:ext uri="{FF2B5EF4-FFF2-40B4-BE49-F238E27FC236}">
                  <a16:creationId xmlns:a16="http://schemas.microsoft.com/office/drawing/2014/main" id="{11C8A1E4-8FD7-42E8-81D0-FE986D430C07}"/>
                </a:ext>
              </a:extLst>
            </p:cNvPr>
            <p:cNvSpPr/>
            <p:nvPr/>
          </p:nvSpPr>
          <p:spPr>
            <a:xfrm>
              <a:off x="5838931" y="4919105"/>
              <a:ext cx="457200" cy="4572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a:solidFill>
                    <a:schemeClr val="bg1"/>
                  </a:solidFill>
                  <a:latin typeface="Arial Nova" panose="020B0504020202020204" pitchFamily="34" charset="0"/>
                </a:rPr>
                <a:t>4</a:t>
              </a:r>
            </a:p>
          </p:txBody>
        </p:sp>
        <p:sp>
          <p:nvSpPr>
            <p:cNvPr id="24" name="Oval 23">
              <a:extLst>
                <a:ext uri="{FF2B5EF4-FFF2-40B4-BE49-F238E27FC236}">
                  <a16:creationId xmlns:a16="http://schemas.microsoft.com/office/drawing/2014/main" id="{5F7BB6A3-74DC-46C7-AD5E-37E51F0A1C3E}"/>
                </a:ext>
              </a:extLst>
            </p:cNvPr>
            <p:cNvSpPr/>
            <p:nvPr/>
          </p:nvSpPr>
          <p:spPr>
            <a:xfrm>
              <a:off x="7446315" y="4919105"/>
              <a:ext cx="457200" cy="4572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a:solidFill>
                    <a:schemeClr val="bg1"/>
                  </a:solidFill>
                  <a:latin typeface="Arial Nova" panose="020B0504020202020204" pitchFamily="34" charset="0"/>
                </a:rPr>
                <a:t>5</a:t>
              </a:r>
            </a:p>
          </p:txBody>
        </p:sp>
      </p:grpSp>
      <p:graphicFrame>
        <p:nvGraphicFramePr>
          <p:cNvPr id="28" name="Table 15">
            <a:extLst>
              <a:ext uri="{FF2B5EF4-FFF2-40B4-BE49-F238E27FC236}">
                <a16:creationId xmlns:a16="http://schemas.microsoft.com/office/drawing/2014/main" id="{B9F88DCC-6A51-42A5-8072-D5FC8709C24C}"/>
              </a:ext>
            </a:extLst>
          </p:cNvPr>
          <p:cNvGraphicFramePr>
            <a:graphicFrameLocks noGrp="1"/>
          </p:cNvGraphicFramePr>
          <p:nvPr>
            <p:extLst>
              <p:ext uri="{D42A27DB-BD31-4B8C-83A1-F6EECF244321}">
                <p14:modId xmlns:p14="http://schemas.microsoft.com/office/powerpoint/2010/main" val="2184245139"/>
              </p:ext>
            </p:extLst>
          </p:nvPr>
        </p:nvGraphicFramePr>
        <p:xfrm>
          <a:off x="1660370" y="4316127"/>
          <a:ext cx="8199952" cy="1188720"/>
        </p:xfrm>
        <a:graphic>
          <a:graphicData uri="http://schemas.openxmlformats.org/drawingml/2006/table">
            <a:tbl>
              <a:tblPr firstRow="1" bandRow="1">
                <a:tableStyleId>{5C22544A-7EE6-4342-B048-85BDC9FD1C3A}</a:tableStyleId>
              </a:tblPr>
              <a:tblGrid>
                <a:gridCol w="1641507">
                  <a:extLst>
                    <a:ext uri="{9D8B030D-6E8A-4147-A177-3AD203B41FA5}">
                      <a16:colId xmlns:a16="http://schemas.microsoft.com/office/drawing/2014/main" val="2139579476"/>
                    </a:ext>
                  </a:extLst>
                </a:gridCol>
                <a:gridCol w="1641507">
                  <a:extLst>
                    <a:ext uri="{9D8B030D-6E8A-4147-A177-3AD203B41FA5}">
                      <a16:colId xmlns:a16="http://schemas.microsoft.com/office/drawing/2014/main" val="3028722119"/>
                    </a:ext>
                  </a:extLst>
                </a:gridCol>
                <a:gridCol w="1641507">
                  <a:extLst>
                    <a:ext uri="{9D8B030D-6E8A-4147-A177-3AD203B41FA5}">
                      <a16:colId xmlns:a16="http://schemas.microsoft.com/office/drawing/2014/main" val="662995737"/>
                    </a:ext>
                  </a:extLst>
                </a:gridCol>
                <a:gridCol w="1641507">
                  <a:extLst>
                    <a:ext uri="{9D8B030D-6E8A-4147-A177-3AD203B41FA5}">
                      <a16:colId xmlns:a16="http://schemas.microsoft.com/office/drawing/2014/main" val="2107565507"/>
                    </a:ext>
                  </a:extLst>
                </a:gridCol>
                <a:gridCol w="1633924">
                  <a:extLst>
                    <a:ext uri="{9D8B030D-6E8A-4147-A177-3AD203B41FA5}">
                      <a16:colId xmlns:a16="http://schemas.microsoft.com/office/drawing/2014/main" val="3773645893"/>
                    </a:ext>
                  </a:extLst>
                </a:gridCol>
              </a:tblGrid>
              <a:tr h="370840">
                <a:tc>
                  <a:txBody>
                    <a:bodyPr/>
                    <a:lstStyle/>
                    <a:p>
                      <a:pPr algn="ctr"/>
                      <a:r>
                        <a:rPr lang="en-US" sz="1200" b="0" dirty="0">
                          <a:solidFill>
                            <a:schemeClr val="tx1">
                              <a:lumMod val="75000"/>
                            </a:schemeClr>
                          </a:solidFill>
                          <a:latin typeface="Arial Nova Light" panose="020B0304020202020204" pitchFamily="34" charset="0"/>
                        </a:rPr>
                        <a:t>Understanding the needs of the building</a:t>
                      </a:r>
                    </a:p>
                  </a:txBody>
                  <a:tcPr anchor="ctr">
                    <a:lnR w="12700" cap="flat" cmpd="sng" algn="ctr">
                      <a:solidFill>
                        <a:schemeClr val="tx1"/>
                      </a:solidFill>
                      <a:prstDash val="solid"/>
                      <a:round/>
                      <a:headEnd type="none" w="med" len="med"/>
                      <a:tailEnd type="none" w="med" len="med"/>
                    </a:lnR>
                    <a:noFill/>
                  </a:tcPr>
                </a:tc>
                <a:tc>
                  <a:txBody>
                    <a:bodyPr/>
                    <a:lstStyle/>
                    <a:p>
                      <a:pPr algn="ctr"/>
                      <a:r>
                        <a:rPr lang="en-US" sz="1200" b="0">
                          <a:solidFill>
                            <a:schemeClr val="tx1">
                              <a:lumMod val="75000"/>
                            </a:schemeClr>
                          </a:solidFill>
                          <a:latin typeface="Arial Nova Light" panose="020B0304020202020204" pitchFamily="34" charset="0"/>
                        </a:rPr>
                        <a:t>Electrify heating with high COP equipment, heat pumps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r>
                        <a:rPr lang="en-US" sz="1200" b="0">
                          <a:solidFill>
                            <a:schemeClr val="tx1">
                              <a:lumMod val="75000"/>
                            </a:schemeClr>
                          </a:solidFill>
                          <a:latin typeface="Arial Nova Light" panose="020B0304020202020204" pitchFamily="34" charset="0"/>
                        </a:rPr>
                        <a:t>Use only the temperature water required to satisfy the indoor comfort and conditions, not any hotter or any colder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r>
                        <a:rPr lang="en-US" sz="1200" b="0">
                          <a:solidFill>
                            <a:schemeClr val="tx1">
                              <a:lumMod val="75000"/>
                            </a:schemeClr>
                          </a:solidFill>
                          <a:latin typeface="Arial Nova Light" panose="020B0304020202020204" pitchFamily="34" charset="0"/>
                        </a:rPr>
                        <a:t>Capture the heat that is already being discarded within a building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r>
                        <a:rPr lang="en-US" sz="1200" b="0" dirty="0">
                          <a:solidFill>
                            <a:schemeClr val="tx1">
                              <a:lumMod val="75000"/>
                            </a:schemeClr>
                          </a:solidFill>
                          <a:latin typeface="Arial Nova Light" panose="020B0304020202020204" pitchFamily="34" charset="0"/>
                        </a:rPr>
                        <a:t>Store the excess heat for use at a later time when needed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354351455"/>
                  </a:ext>
                </a:extLst>
              </a:tr>
            </a:tbl>
          </a:graphicData>
        </a:graphic>
      </p:graphicFrame>
      <p:sp>
        <p:nvSpPr>
          <p:cNvPr id="25" name="TextBox 24">
            <a:extLst>
              <a:ext uri="{FF2B5EF4-FFF2-40B4-BE49-F238E27FC236}">
                <a16:creationId xmlns:a16="http://schemas.microsoft.com/office/drawing/2014/main" id="{F2BD5AB5-5C34-416B-A586-7A7764B98BF3}"/>
              </a:ext>
            </a:extLst>
          </p:cNvPr>
          <p:cNvSpPr txBox="1"/>
          <p:nvPr/>
        </p:nvSpPr>
        <p:spPr>
          <a:xfrm>
            <a:off x="2101714" y="1781226"/>
            <a:ext cx="7174193" cy="461665"/>
          </a:xfrm>
          <a:prstGeom prst="rect">
            <a:avLst/>
          </a:prstGeom>
          <a:noFill/>
        </p:spPr>
        <p:txBody>
          <a:bodyPr wrap="square" lIns="91440" tIns="45720" rIns="91440" bIns="45720" rtlCol="0" anchor="t">
            <a:spAutoFit/>
          </a:bodyPr>
          <a:lstStyle/>
          <a:p>
            <a:pPr algn="ctr"/>
            <a:r>
              <a:rPr lang="en-US" sz="2400">
                <a:latin typeface="Arial Black"/>
              </a:rPr>
              <a:t>Follow these simple design principles</a:t>
            </a:r>
          </a:p>
        </p:txBody>
      </p:sp>
      <p:sp>
        <p:nvSpPr>
          <p:cNvPr id="19" name="Title 1">
            <a:extLst>
              <a:ext uri="{FF2B5EF4-FFF2-40B4-BE49-F238E27FC236}">
                <a16:creationId xmlns:a16="http://schemas.microsoft.com/office/drawing/2014/main" id="{8A3B3DF9-6019-4D2C-A146-7360065DCD9C}"/>
              </a:ext>
            </a:extLst>
          </p:cNvPr>
          <p:cNvSpPr>
            <a:spLocks noGrp="1"/>
          </p:cNvSpPr>
          <p:nvPr/>
        </p:nvSpPr>
        <p:spPr>
          <a:xfrm>
            <a:off x="441367" y="440"/>
            <a:ext cx="11794176" cy="1143000"/>
          </a:xfrm>
          <a:prstGeom prst="rect">
            <a:avLst/>
          </a:prstGeom>
        </p:spPr>
        <p:txBody>
          <a:bodyPr vert="horz" lIns="91440" tIns="45720" rIns="91440" bIns="45720" rtlCol="0" anchor="ctr">
            <a:noAutofit/>
          </a:bodyPr>
          <a:lstStyle>
            <a:lvl1pPr algn="l" defTabSz="1219170" rtl="0" eaLnBrk="1" latinLnBrk="0" hangingPunct="1">
              <a:spcBef>
                <a:spcPct val="0"/>
              </a:spcBef>
              <a:buNone/>
              <a:defRPr sz="4267" b="1" kern="1200">
                <a:solidFill>
                  <a:schemeClr val="tx1"/>
                </a:solidFill>
                <a:latin typeface="Arial" panose="020B0604020202020204" pitchFamily="34" charset="0"/>
                <a:ea typeface="+mj-ea"/>
                <a:cs typeface="Arial" panose="020B0604020202020204" pitchFamily="34" charset="0"/>
              </a:defRPr>
            </a:lvl1pPr>
          </a:lstStyle>
          <a:p>
            <a:r>
              <a:rPr lang="en-US" sz="4250">
                <a:latin typeface="Arial"/>
                <a:cs typeface="Arial"/>
              </a:rPr>
              <a:t>What is the plan to reach carbon neutrality? </a:t>
            </a:r>
            <a:endParaRPr lang="en-US" sz="4250">
              <a:solidFill>
                <a:srgbClr val="0070C0"/>
              </a:solidFill>
            </a:endParaRPr>
          </a:p>
        </p:txBody>
      </p:sp>
    </p:spTree>
    <p:extLst>
      <p:ext uri="{BB962C8B-B14F-4D97-AF65-F5344CB8AC3E}">
        <p14:creationId xmlns:p14="http://schemas.microsoft.com/office/powerpoint/2010/main" val="2548159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9F30A5-0D3A-4B20-A385-8B3525E88B69}"/>
              </a:ext>
            </a:extLst>
          </p:cNvPr>
          <p:cNvSpPr>
            <a:spLocks noGrp="1"/>
          </p:cNvSpPr>
          <p:nvPr>
            <p:ph type="title"/>
          </p:nvPr>
        </p:nvSpPr>
        <p:spPr>
          <a:xfrm>
            <a:off x="1140543" y="2857500"/>
            <a:ext cx="9556954" cy="1143000"/>
          </a:xfrm>
        </p:spPr>
        <p:txBody>
          <a:bodyPr/>
          <a:lstStyle/>
          <a:p>
            <a:pPr algn="ctr"/>
            <a:r>
              <a:rPr lang="en-US" sz="8800"/>
              <a:t>The Analysis</a:t>
            </a:r>
          </a:p>
        </p:txBody>
      </p:sp>
    </p:spTree>
    <p:extLst>
      <p:ext uri="{BB962C8B-B14F-4D97-AF65-F5344CB8AC3E}">
        <p14:creationId xmlns:p14="http://schemas.microsoft.com/office/powerpoint/2010/main" val="3150616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0D8FB1-BA75-4CE2-8251-9E51DB532C71}"/>
              </a:ext>
            </a:extLst>
          </p:cNvPr>
          <p:cNvSpPr txBox="1"/>
          <p:nvPr/>
        </p:nvSpPr>
        <p:spPr>
          <a:xfrm>
            <a:off x="647204" y="1607127"/>
            <a:ext cx="11072566" cy="39703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000000"/>
                </a:solidFill>
                <a:latin typeface="Arial"/>
                <a:ea typeface="+mn-lt"/>
                <a:cs typeface="+mn-lt"/>
              </a:rPr>
              <a:t>Until recently the technology to efficiently electrify heating systems hadn’t been readily available in the U.S.</a:t>
            </a:r>
            <a:r>
              <a:rPr lang="en-US" dirty="0">
                <a:solidFill>
                  <a:srgbClr val="000000"/>
                </a:solidFill>
                <a:latin typeface="Arial"/>
                <a:ea typeface="+mn-lt"/>
                <a:cs typeface="Calibri"/>
              </a:rPr>
              <a:t> </a:t>
            </a:r>
            <a:r>
              <a:rPr lang="en-US">
                <a:solidFill>
                  <a:srgbClr val="000000"/>
                </a:solidFill>
                <a:latin typeface="Arial"/>
                <a:ea typeface="+mn-lt"/>
                <a:cs typeface="Arial"/>
              </a:rPr>
              <a:t>Using</a:t>
            </a:r>
            <a:r>
              <a:rPr lang="en-US" dirty="0">
                <a:solidFill>
                  <a:srgbClr val="000000"/>
                </a:solidFill>
                <a:latin typeface="Arial"/>
                <a:cs typeface="Arial"/>
              </a:rPr>
              <a:t> </a:t>
            </a:r>
            <a:r>
              <a:rPr lang="en-US">
                <a:solidFill>
                  <a:srgbClr val="000000"/>
                </a:solidFill>
                <a:latin typeface="Arial"/>
                <a:cs typeface="Arial"/>
              </a:rPr>
              <a:t>100 AoA as the test bed, the team set out to prove that electric-based approaches could work.</a:t>
            </a:r>
            <a:endParaRPr lang="en-US">
              <a:solidFill>
                <a:srgbClr val="000000"/>
              </a:solidFill>
            </a:endParaRPr>
          </a:p>
          <a:p>
            <a:endParaRPr lang="en-US">
              <a:solidFill>
                <a:srgbClr val="000000"/>
              </a:solidFill>
              <a:latin typeface="Arial"/>
              <a:cs typeface="Arial"/>
            </a:endParaRPr>
          </a:p>
          <a:p>
            <a:r>
              <a:rPr lang="en-US">
                <a:solidFill>
                  <a:srgbClr val="000000"/>
                </a:solidFill>
                <a:latin typeface="Arial"/>
                <a:cs typeface="Arial"/>
              </a:rPr>
              <a:t>The team evaluated existing and emerging technologies, honing in on three systems:</a:t>
            </a:r>
          </a:p>
          <a:p>
            <a:endParaRPr lang="en-US" b="1">
              <a:solidFill>
                <a:srgbClr val="000000"/>
              </a:solidFill>
              <a:latin typeface="Arial"/>
              <a:cs typeface="Arial"/>
            </a:endParaRPr>
          </a:p>
          <a:p>
            <a:pPr marL="285750" indent="-285750">
              <a:buFont typeface="Arial"/>
              <a:buChar char="•"/>
            </a:pPr>
            <a:r>
              <a:rPr lang="en-US" b="1">
                <a:solidFill>
                  <a:srgbClr val="000000"/>
                </a:solidFill>
                <a:latin typeface="Arial"/>
                <a:cs typeface="Arial"/>
              </a:rPr>
              <a:t>Active chilled beams with a heat pump</a:t>
            </a:r>
            <a:r>
              <a:rPr lang="en-US" dirty="0">
                <a:solidFill>
                  <a:srgbClr val="000000"/>
                </a:solidFill>
                <a:latin typeface="Arial"/>
                <a:cs typeface="Arial"/>
              </a:rPr>
              <a:t>  </a:t>
            </a:r>
          </a:p>
          <a:p>
            <a:pPr marL="285750" indent="-285750">
              <a:buFont typeface="Arial"/>
              <a:buChar char="•"/>
            </a:pPr>
            <a:r>
              <a:rPr lang="en-US" b="1">
                <a:solidFill>
                  <a:srgbClr val="000000"/>
                </a:solidFill>
                <a:latin typeface="Arial"/>
                <a:cs typeface="Arial"/>
              </a:rPr>
              <a:t>Active chilled beams, heat pump and radiant floor system </a:t>
            </a:r>
            <a:r>
              <a:rPr lang="en-US" dirty="0">
                <a:solidFill>
                  <a:srgbClr val="000000"/>
                </a:solidFill>
                <a:latin typeface="Arial"/>
                <a:cs typeface="Arial"/>
              </a:rPr>
              <a:t> </a:t>
            </a:r>
          </a:p>
          <a:p>
            <a:pPr marL="285750" indent="-285750">
              <a:buFont typeface="Arial"/>
              <a:buChar char="•"/>
            </a:pPr>
            <a:r>
              <a:rPr lang="en-US" b="1">
                <a:solidFill>
                  <a:srgbClr val="000000"/>
                </a:solidFill>
                <a:latin typeface="Arial"/>
                <a:cs typeface="Arial"/>
              </a:rPr>
              <a:t>A hybrid variable refrigerant flow</a:t>
            </a:r>
            <a:r>
              <a:rPr lang="en-US">
                <a:solidFill>
                  <a:srgbClr val="000000"/>
                </a:solidFill>
                <a:latin typeface="Arial"/>
                <a:cs typeface="Arial"/>
              </a:rPr>
              <a:t>. </a:t>
            </a:r>
          </a:p>
          <a:p>
            <a:pPr marL="285750" indent="-285750">
              <a:buFont typeface="Arial"/>
              <a:buChar char="•"/>
            </a:pPr>
            <a:endParaRPr lang="en-US">
              <a:solidFill>
                <a:srgbClr val="000000"/>
              </a:solidFill>
              <a:latin typeface="Arial"/>
              <a:cs typeface="Arial"/>
            </a:endParaRPr>
          </a:p>
          <a:p>
            <a:r>
              <a:rPr lang="en-US">
                <a:solidFill>
                  <a:srgbClr val="000000"/>
                </a:solidFill>
                <a:latin typeface="Arial"/>
                <a:cs typeface="Arial"/>
              </a:rPr>
              <a:t>The first two can be built with off-the-shelf parts, while the third, which has been in use in Scandinavia and Japan for more than a decade, will be available in the U.S. within the next year.</a:t>
            </a:r>
          </a:p>
          <a:p>
            <a:br>
              <a:rPr lang="en-US" dirty="0">
                <a:solidFill>
                  <a:srgbClr val="000000"/>
                </a:solidFill>
                <a:latin typeface="Arial"/>
              </a:rPr>
            </a:br>
            <a:r>
              <a:rPr lang="en-US">
                <a:solidFill>
                  <a:srgbClr val="000000"/>
                </a:solidFill>
                <a:latin typeface="Arial"/>
                <a:ea typeface="+mn-lt"/>
                <a:cs typeface="+mn-lt"/>
              </a:rPr>
              <a:t>The results for all of the options were better than expected: load sharing is not only possible but could virtually eliminate the need for gas heating in New York’s buildings, making decarbonization possible.</a:t>
            </a:r>
            <a:endParaRPr lang="en-US">
              <a:solidFill>
                <a:srgbClr val="000000"/>
              </a:solidFill>
              <a:latin typeface="Arial"/>
              <a:cs typeface="Arial"/>
            </a:endParaRPr>
          </a:p>
        </p:txBody>
      </p:sp>
      <p:sp>
        <p:nvSpPr>
          <p:cNvPr id="4" name="TextBox 3">
            <a:extLst>
              <a:ext uri="{FF2B5EF4-FFF2-40B4-BE49-F238E27FC236}">
                <a16:creationId xmlns:a16="http://schemas.microsoft.com/office/drawing/2014/main" id="{6EDE80CF-A917-4CBC-8AAE-5203E2747D11}"/>
              </a:ext>
            </a:extLst>
          </p:cNvPr>
          <p:cNvSpPr txBox="1"/>
          <p:nvPr/>
        </p:nvSpPr>
        <p:spPr>
          <a:xfrm>
            <a:off x="647205" y="686789"/>
            <a:ext cx="1057101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a:solidFill>
                  <a:srgbClr val="0070C0"/>
                </a:solidFill>
              </a:rPr>
              <a:t>Proving that electric-based approaches can work</a:t>
            </a:r>
            <a:endParaRPr lang="en-US" sz="3600"/>
          </a:p>
        </p:txBody>
      </p:sp>
    </p:spTree>
    <p:extLst>
      <p:ext uri="{BB962C8B-B14F-4D97-AF65-F5344CB8AC3E}">
        <p14:creationId xmlns:p14="http://schemas.microsoft.com/office/powerpoint/2010/main" val="24928812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79FE71-3F50-4AD9-838C-B14B579F28D6}"/>
              </a:ext>
            </a:extLst>
          </p:cNvPr>
          <p:cNvSpPr>
            <a:spLocks noGrp="1"/>
          </p:cNvSpPr>
          <p:nvPr>
            <p:ph type="title"/>
          </p:nvPr>
        </p:nvSpPr>
        <p:spPr>
          <a:xfrm>
            <a:off x="609600" y="524933"/>
            <a:ext cx="11368644" cy="1143000"/>
          </a:xfrm>
        </p:spPr>
        <p:txBody>
          <a:bodyPr/>
          <a:lstStyle/>
          <a:p>
            <a:r>
              <a:rPr lang="en-US" sz="4250">
                <a:solidFill>
                  <a:srgbClr val="0070C0"/>
                </a:solidFill>
                <a:latin typeface="Arial"/>
                <a:cs typeface="Arial"/>
              </a:rPr>
              <a:t>New systems can be phased in over time </a:t>
            </a:r>
            <a:endParaRPr lang="en-US">
              <a:solidFill>
                <a:srgbClr val="0070C0"/>
              </a:solidFill>
              <a:latin typeface="Arial"/>
              <a:cs typeface="Arial"/>
            </a:endParaRPr>
          </a:p>
        </p:txBody>
      </p:sp>
      <p:sp>
        <p:nvSpPr>
          <p:cNvPr id="4" name="TextBox 3">
            <a:extLst>
              <a:ext uri="{FF2B5EF4-FFF2-40B4-BE49-F238E27FC236}">
                <a16:creationId xmlns:a16="http://schemas.microsoft.com/office/drawing/2014/main" id="{25F40599-894B-4E2B-9741-C33C75266B05}"/>
              </a:ext>
            </a:extLst>
          </p:cNvPr>
          <p:cNvSpPr txBox="1"/>
          <p:nvPr/>
        </p:nvSpPr>
        <p:spPr>
          <a:xfrm>
            <a:off x="696686" y="1923803"/>
            <a:ext cx="3693227"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Arial"/>
                <a:cs typeface="Arial"/>
              </a:rPr>
              <a:t>Rather </a:t>
            </a:r>
            <a:r>
              <a:rPr lang="en-US">
                <a:latin typeface="Arial"/>
                <a:cs typeface="Arial"/>
              </a:rPr>
              <a:t>than</a:t>
            </a:r>
            <a:r>
              <a:rPr lang="en-US" sz="2000">
                <a:latin typeface="Arial"/>
                <a:cs typeface="Arial"/>
              </a:rPr>
              <a:t> retrofitting the entire building, work can be done on a floor-by-floor basis, which is easier on the budget, allows for greater scheduling flexibility and is less disruptive to existing tenants. </a:t>
            </a:r>
            <a:endParaRPr lang="en-US" sz="1600"/>
          </a:p>
          <a:p>
            <a:endParaRPr lang="en-US" sz="2000">
              <a:latin typeface="Arial"/>
              <a:cs typeface="Arial"/>
            </a:endParaRPr>
          </a:p>
          <a:p>
            <a:r>
              <a:rPr lang="en-US" sz="2000">
                <a:latin typeface="Arial"/>
                <a:cs typeface="Arial"/>
              </a:rPr>
              <a:t>It is estimated that full-floor tenants vacate spaces every 10 to 15 years, providing ample opportunities for upgrades before the city’s 2050 deadline.</a:t>
            </a:r>
            <a:endParaRPr lang="en-US" sz="1600">
              <a:cs typeface="Calibri"/>
            </a:endParaRPr>
          </a:p>
        </p:txBody>
      </p:sp>
      <p:sp>
        <p:nvSpPr>
          <p:cNvPr id="8" name="TextBox 7">
            <a:extLst>
              <a:ext uri="{FF2B5EF4-FFF2-40B4-BE49-F238E27FC236}">
                <a16:creationId xmlns:a16="http://schemas.microsoft.com/office/drawing/2014/main" id="{DA18C642-9904-4175-BCE7-5CA6C85EA9E7}"/>
              </a:ext>
            </a:extLst>
          </p:cNvPr>
          <p:cNvSpPr txBox="1"/>
          <p:nvPr/>
        </p:nvSpPr>
        <p:spPr>
          <a:xfrm>
            <a:off x="5313824" y="2269150"/>
            <a:ext cx="2926261" cy="707886"/>
          </a:xfrm>
          <a:prstGeom prst="rect">
            <a:avLst/>
          </a:prstGeom>
          <a:noFill/>
        </p:spPr>
        <p:txBody>
          <a:bodyPr wrap="square" lIns="91440" tIns="45720" rIns="91440" bIns="45720" rtlCol="0" anchor="t">
            <a:spAutoFit/>
          </a:bodyPr>
          <a:lstStyle/>
          <a:p>
            <a:pPr algn="ctr"/>
            <a:r>
              <a:rPr lang="en-US" sz="2000">
                <a:latin typeface="Arial Black"/>
              </a:rPr>
              <a:t>SINGLE FLOOR RENOVATION</a:t>
            </a:r>
          </a:p>
        </p:txBody>
      </p:sp>
      <p:pic>
        <p:nvPicPr>
          <p:cNvPr id="10" name="Picture 9">
            <a:extLst>
              <a:ext uri="{FF2B5EF4-FFF2-40B4-BE49-F238E27FC236}">
                <a16:creationId xmlns:a16="http://schemas.microsoft.com/office/drawing/2014/main" id="{971839FF-05B1-4DAE-8809-312C4540F641}"/>
              </a:ext>
            </a:extLst>
          </p:cNvPr>
          <p:cNvPicPr>
            <a:picLocks noChangeAspect="1"/>
          </p:cNvPicPr>
          <p:nvPr/>
        </p:nvPicPr>
        <p:blipFill rotWithShape="1">
          <a:blip r:embed="rId2">
            <a:clrChange>
              <a:clrFrom>
                <a:srgbClr val="FFFFFF"/>
              </a:clrFrom>
              <a:clrTo>
                <a:srgbClr val="FFFFFF">
                  <a:alpha val="0"/>
                </a:srgbClr>
              </a:clrTo>
            </a:clrChange>
          </a:blip>
          <a:srcRect l="7875"/>
          <a:stretch/>
        </p:blipFill>
        <p:spPr>
          <a:xfrm>
            <a:off x="5762433" y="3862404"/>
            <a:ext cx="2029040" cy="1682669"/>
          </a:xfrm>
          <a:prstGeom prst="rect">
            <a:avLst/>
          </a:prstGeom>
        </p:spPr>
      </p:pic>
      <p:sp>
        <p:nvSpPr>
          <p:cNvPr id="12" name="TextBox 11">
            <a:extLst>
              <a:ext uri="{FF2B5EF4-FFF2-40B4-BE49-F238E27FC236}">
                <a16:creationId xmlns:a16="http://schemas.microsoft.com/office/drawing/2014/main" id="{16B06A58-9FE6-4667-900B-9430CFC64C76}"/>
              </a:ext>
            </a:extLst>
          </p:cNvPr>
          <p:cNvSpPr txBox="1"/>
          <p:nvPr/>
        </p:nvSpPr>
        <p:spPr>
          <a:xfrm>
            <a:off x="8585970" y="2269150"/>
            <a:ext cx="3852334" cy="707886"/>
          </a:xfrm>
          <a:prstGeom prst="rect">
            <a:avLst/>
          </a:prstGeom>
          <a:noFill/>
        </p:spPr>
        <p:txBody>
          <a:bodyPr wrap="square" rtlCol="0">
            <a:spAutoFit/>
          </a:bodyPr>
          <a:lstStyle/>
          <a:p>
            <a:pPr algn="ctr"/>
            <a:r>
              <a:rPr lang="en-US" sz="2000">
                <a:latin typeface="Arial Black" panose="020B0A04020102020204" pitchFamily="34" charset="0"/>
              </a:rPr>
              <a:t>WHOLE BUILDING RENOVATION</a:t>
            </a:r>
          </a:p>
        </p:txBody>
      </p:sp>
      <p:pic>
        <p:nvPicPr>
          <p:cNvPr id="14" name="Picture 13">
            <a:extLst>
              <a:ext uri="{FF2B5EF4-FFF2-40B4-BE49-F238E27FC236}">
                <a16:creationId xmlns:a16="http://schemas.microsoft.com/office/drawing/2014/main" id="{387806DE-93D2-44A8-83DB-B50BF3CE3F42}"/>
              </a:ext>
            </a:extLst>
          </p:cNvPr>
          <p:cNvPicPr>
            <a:picLocks noChangeAspect="1"/>
          </p:cNvPicPr>
          <p:nvPr/>
        </p:nvPicPr>
        <p:blipFill>
          <a:blip r:embed="rId3"/>
          <a:stretch>
            <a:fillRect/>
          </a:stretch>
        </p:blipFill>
        <p:spPr>
          <a:xfrm>
            <a:off x="9360342" y="3259318"/>
            <a:ext cx="2199224" cy="2888836"/>
          </a:xfrm>
          <a:prstGeom prst="rect">
            <a:avLst/>
          </a:prstGeom>
        </p:spPr>
      </p:pic>
      <p:sp>
        <p:nvSpPr>
          <p:cNvPr id="16" name="Arc 15">
            <a:extLst>
              <a:ext uri="{FF2B5EF4-FFF2-40B4-BE49-F238E27FC236}">
                <a16:creationId xmlns:a16="http://schemas.microsoft.com/office/drawing/2014/main" id="{9B37F6C5-5606-49B8-A64D-45773C200EEF}"/>
              </a:ext>
            </a:extLst>
          </p:cNvPr>
          <p:cNvSpPr/>
          <p:nvPr/>
        </p:nvSpPr>
        <p:spPr>
          <a:xfrm rot="20211140">
            <a:off x="6116820" y="3323515"/>
            <a:ext cx="1320266" cy="1320266"/>
          </a:xfrm>
          <a:prstGeom prst="arc">
            <a:avLst>
              <a:gd name="adj1" fmla="val 14578086"/>
              <a:gd name="adj2" fmla="val 0"/>
            </a:avLst>
          </a:prstGeom>
          <a:ln w="146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Arc 17">
            <a:extLst>
              <a:ext uri="{FF2B5EF4-FFF2-40B4-BE49-F238E27FC236}">
                <a16:creationId xmlns:a16="http://schemas.microsoft.com/office/drawing/2014/main" id="{D96D5F3B-BB9F-41CF-A726-9B743AA9FF52}"/>
              </a:ext>
            </a:extLst>
          </p:cNvPr>
          <p:cNvSpPr/>
          <p:nvPr/>
        </p:nvSpPr>
        <p:spPr>
          <a:xfrm rot="9719646">
            <a:off x="6147473" y="4875463"/>
            <a:ext cx="1320266" cy="1320266"/>
          </a:xfrm>
          <a:prstGeom prst="arc">
            <a:avLst>
              <a:gd name="adj1" fmla="val 14578086"/>
              <a:gd name="adj2" fmla="val 0"/>
            </a:avLst>
          </a:prstGeom>
          <a:ln w="146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Arc 19">
            <a:extLst>
              <a:ext uri="{FF2B5EF4-FFF2-40B4-BE49-F238E27FC236}">
                <a16:creationId xmlns:a16="http://schemas.microsoft.com/office/drawing/2014/main" id="{C7EE79BB-0330-4E31-8D41-CA750DD4EB88}"/>
              </a:ext>
            </a:extLst>
          </p:cNvPr>
          <p:cNvSpPr/>
          <p:nvPr/>
        </p:nvSpPr>
        <p:spPr>
          <a:xfrm rot="20211140">
            <a:off x="9799821" y="3323515"/>
            <a:ext cx="1320266" cy="1320266"/>
          </a:xfrm>
          <a:prstGeom prst="arc">
            <a:avLst>
              <a:gd name="adj1" fmla="val 14578086"/>
              <a:gd name="adj2" fmla="val 0"/>
            </a:avLst>
          </a:prstGeom>
          <a:ln w="146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Arc 21">
            <a:extLst>
              <a:ext uri="{FF2B5EF4-FFF2-40B4-BE49-F238E27FC236}">
                <a16:creationId xmlns:a16="http://schemas.microsoft.com/office/drawing/2014/main" id="{06641455-62B6-4D6A-842A-129142549F8D}"/>
              </a:ext>
            </a:extLst>
          </p:cNvPr>
          <p:cNvSpPr/>
          <p:nvPr/>
        </p:nvSpPr>
        <p:spPr>
          <a:xfrm rot="9719646">
            <a:off x="9830474" y="4875463"/>
            <a:ext cx="1320266" cy="1320266"/>
          </a:xfrm>
          <a:prstGeom prst="arc">
            <a:avLst>
              <a:gd name="adj1" fmla="val 14578086"/>
              <a:gd name="adj2" fmla="val 0"/>
            </a:avLst>
          </a:prstGeom>
          <a:ln w="146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TextBox 23">
            <a:extLst>
              <a:ext uri="{FF2B5EF4-FFF2-40B4-BE49-F238E27FC236}">
                <a16:creationId xmlns:a16="http://schemas.microsoft.com/office/drawing/2014/main" id="{BF316EFA-B217-4798-8473-4A55DF8C5786}"/>
              </a:ext>
            </a:extLst>
          </p:cNvPr>
          <p:cNvSpPr txBox="1"/>
          <p:nvPr/>
        </p:nvSpPr>
        <p:spPr>
          <a:xfrm>
            <a:off x="5659731" y="1721850"/>
            <a:ext cx="6310156" cy="400110"/>
          </a:xfrm>
          <a:prstGeom prst="rect">
            <a:avLst/>
          </a:prstGeom>
          <a:noFill/>
        </p:spPr>
        <p:txBody>
          <a:bodyPr wrap="square" rtlCol="0">
            <a:spAutoFit/>
          </a:bodyPr>
          <a:lstStyle/>
          <a:p>
            <a:pPr algn="ctr"/>
            <a:r>
              <a:rPr lang="en-US" sz="2000">
                <a:latin typeface="Arial Black" panose="020B0A04020102020204" pitchFamily="34" charset="0"/>
              </a:rPr>
              <a:t>TWO SCALES OF REFURBISHMENT </a:t>
            </a:r>
          </a:p>
        </p:txBody>
      </p:sp>
    </p:spTree>
    <p:extLst>
      <p:ext uri="{BB962C8B-B14F-4D97-AF65-F5344CB8AC3E}">
        <p14:creationId xmlns:p14="http://schemas.microsoft.com/office/powerpoint/2010/main" val="11942588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7BBFF7-C217-4DAA-8B70-D95CF136C92C}"/>
              </a:ext>
            </a:extLst>
          </p:cNvPr>
          <p:cNvSpPr>
            <a:spLocks noGrp="1"/>
          </p:cNvSpPr>
          <p:nvPr>
            <p:ph idx="1"/>
          </p:nvPr>
        </p:nvSpPr>
        <p:spPr>
          <a:xfrm>
            <a:off x="649184" y="1711421"/>
            <a:ext cx="10972800" cy="4220633"/>
          </a:xfrm>
        </p:spPr>
        <p:txBody>
          <a:bodyPr vert="horz" lIns="91440" tIns="45720" rIns="91440" bIns="45720" rtlCol="0" anchor="t">
            <a:noAutofit/>
          </a:bodyPr>
          <a:lstStyle/>
          <a:p>
            <a:pPr marL="0" indent="0">
              <a:buNone/>
            </a:pPr>
            <a:r>
              <a:rPr lang="en-US" sz="3200" dirty="0">
                <a:latin typeface="Arial"/>
                <a:cs typeface="Arial"/>
              </a:rPr>
              <a:t>All three methods rely on a single central heating/cooling machine that can transfer energy between returning hot and cold water streams simultaneously. The machines use a vapor-compression cycle, like that of a residential air conditioning unit, which runs in reverse. </a:t>
            </a:r>
            <a:endParaRPr lang="en-US" dirty="0"/>
          </a:p>
          <a:p>
            <a:pPr marL="0" indent="0">
              <a:buNone/>
            </a:pPr>
            <a:endParaRPr lang="en-US" sz="3200" dirty="0">
              <a:latin typeface="Arial"/>
              <a:cs typeface="Arial"/>
            </a:endParaRPr>
          </a:p>
          <a:p>
            <a:pPr marL="0" indent="0">
              <a:buNone/>
            </a:pPr>
            <a:r>
              <a:rPr lang="en-US" sz="3200" b="1" dirty="0">
                <a:latin typeface="Arial"/>
                <a:cs typeface="Arial"/>
              </a:rPr>
              <a:t>Rather than cooling a space by pushing heat outdoors, it transfers the heat into another area of the building</a:t>
            </a:r>
            <a:r>
              <a:rPr lang="en-US" sz="3200" dirty="0">
                <a:latin typeface="Arial"/>
                <a:cs typeface="Arial"/>
              </a:rPr>
              <a:t>.</a:t>
            </a:r>
            <a:endParaRPr lang="en-US" sz="3700" dirty="0"/>
          </a:p>
        </p:txBody>
      </p:sp>
      <p:sp>
        <p:nvSpPr>
          <p:cNvPr id="5" name="Title 2">
            <a:extLst>
              <a:ext uri="{FF2B5EF4-FFF2-40B4-BE49-F238E27FC236}">
                <a16:creationId xmlns:a16="http://schemas.microsoft.com/office/drawing/2014/main" id="{5ECA2BB6-7460-4352-B0B0-49EF2100002F}"/>
              </a:ext>
            </a:extLst>
          </p:cNvPr>
          <p:cNvSpPr>
            <a:spLocks noGrp="1"/>
          </p:cNvSpPr>
          <p:nvPr>
            <p:ph type="title"/>
          </p:nvPr>
        </p:nvSpPr>
        <p:spPr>
          <a:xfrm>
            <a:off x="609600" y="524933"/>
            <a:ext cx="11368644" cy="1143000"/>
          </a:xfrm>
        </p:spPr>
        <p:txBody>
          <a:bodyPr/>
          <a:lstStyle/>
          <a:p>
            <a:r>
              <a:rPr lang="en-US" sz="4250">
                <a:solidFill>
                  <a:srgbClr val="0070C0"/>
                </a:solidFill>
                <a:latin typeface="Arial"/>
                <a:cs typeface="Arial"/>
              </a:rPr>
              <a:t>Energy flows</a:t>
            </a:r>
            <a:endParaRPr lang="en-US">
              <a:solidFill>
                <a:srgbClr val="0070C0"/>
              </a:solidFill>
              <a:latin typeface="Arial"/>
              <a:cs typeface="Arial"/>
            </a:endParaRPr>
          </a:p>
        </p:txBody>
      </p:sp>
    </p:spTree>
    <p:extLst>
      <p:ext uri="{BB962C8B-B14F-4D97-AF65-F5344CB8AC3E}">
        <p14:creationId xmlns:p14="http://schemas.microsoft.com/office/powerpoint/2010/main" val="3273974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C6A9E-0E8D-43E8-9F6A-921EDAC5218F}"/>
              </a:ext>
            </a:extLst>
          </p:cNvPr>
          <p:cNvSpPr>
            <a:spLocks noGrp="1"/>
          </p:cNvSpPr>
          <p:nvPr>
            <p:ph type="title"/>
          </p:nvPr>
        </p:nvSpPr>
        <p:spPr/>
        <p:txBody>
          <a:bodyPr/>
          <a:lstStyle/>
          <a:p>
            <a:r>
              <a:rPr lang="en-US" sz="4250">
                <a:latin typeface="Arial"/>
                <a:cs typeface="Arial"/>
              </a:rPr>
              <a:t>A more circular approach</a:t>
            </a:r>
            <a:endParaRPr lang="en-US"/>
          </a:p>
        </p:txBody>
      </p:sp>
      <p:sp>
        <p:nvSpPr>
          <p:cNvPr id="4" name="TextBox 1">
            <a:extLst>
              <a:ext uri="{FF2B5EF4-FFF2-40B4-BE49-F238E27FC236}">
                <a16:creationId xmlns:a16="http://schemas.microsoft.com/office/drawing/2014/main" id="{6FA750BD-7BF2-4F92-9A7B-F227E9B9CDE4}"/>
              </a:ext>
            </a:extLst>
          </p:cNvPr>
          <p:cNvSpPr txBox="1"/>
          <p:nvPr/>
        </p:nvSpPr>
        <p:spPr>
          <a:xfrm>
            <a:off x="609898" y="1667117"/>
            <a:ext cx="11001630" cy="409342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2000" b="1">
                <a:solidFill>
                  <a:srgbClr val="0070C0"/>
                </a:solidFill>
                <a:latin typeface="Arial"/>
                <a:cs typeface="Arial"/>
              </a:rPr>
              <a:t>New York City’s aging commercial buildings can be high-performing and sustainable by taking a few simple steps:</a:t>
            </a:r>
          </a:p>
          <a:p>
            <a:endParaRPr lang="en-US" sz="2000">
              <a:latin typeface="Arial"/>
              <a:cs typeface="Arial"/>
            </a:endParaRPr>
          </a:p>
          <a:p>
            <a:pPr marL="342900" indent="-342900" algn="just">
              <a:buFont typeface="Arial"/>
              <a:buChar char="•"/>
            </a:pPr>
            <a:r>
              <a:rPr lang="en-US" sz="2000">
                <a:latin typeface="Arial"/>
                <a:cs typeface="Arial"/>
              </a:rPr>
              <a:t>Leverage </a:t>
            </a:r>
            <a:r>
              <a:rPr lang="en-US" sz="2000" b="1">
                <a:latin typeface="Arial"/>
                <a:cs typeface="Arial"/>
              </a:rPr>
              <a:t>heat recovery</a:t>
            </a:r>
            <a:r>
              <a:rPr lang="en-US" sz="2000">
                <a:latin typeface="Arial"/>
                <a:cs typeface="Arial"/>
              </a:rPr>
              <a:t> ventilation to reduce conditioning loads.</a:t>
            </a:r>
          </a:p>
          <a:p>
            <a:pPr algn="just">
              <a:buChar char="•"/>
            </a:pPr>
            <a:endParaRPr lang="en-US" sz="2000">
              <a:latin typeface="Arial"/>
              <a:cs typeface="Arial"/>
            </a:endParaRPr>
          </a:p>
          <a:p>
            <a:pPr marL="342900" indent="-342900" algn="just">
              <a:buFont typeface="Arial"/>
              <a:buChar char="•"/>
            </a:pPr>
            <a:r>
              <a:rPr lang="en-US" sz="2000">
                <a:latin typeface="Arial"/>
                <a:cs typeface="Arial"/>
              </a:rPr>
              <a:t>Separate fresh air delivery from heating and cooling systems by using a </a:t>
            </a:r>
            <a:r>
              <a:rPr lang="en-US" sz="2000" b="1">
                <a:latin typeface="Arial"/>
                <a:cs typeface="Arial"/>
              </a:rPr>
              <a:t>dedicated outdoor air supply.</a:t>
            </a:r>
          </a:p>
          <a:p>
            <a:pPr algn="just">
              <a:buChar char="•"/>
            </a:pPr>
            <a:endParaRPr lang="en-US" sz="2000">
              <a:latin typeface="Arial"/>
              <a:cs typeface="Arial"/>
            </a:endParaRPr>
          </a:p>
          <a:p>
            <a:pPr marL="342900" indent="-342900" algn="just">
              <a:buFont typeface="Arial"/>
              <a:buChar char="•"/>
            </a:pPr>
            <a:r>
              <a:rPr lang="en-US" sz="2000" b="1">
                <a:latin typeface="Arial"/>
                <a:cs typeface="Arial"/>
              </a:rPr>
              <a:t>Recycle</a:t>
            </a:r>
            <a:r>
              <a:rPr lang="en-US" sz="2000">
                <a:latin typeface="Arial"/>
                <a:cs typeface="Arial"/>
              </a:rPr>
              <a:t> existing sources of heat within the building during the cold weather rather than rejecting it to the atmosphere.</a:t>
            </a:r>
          </a:p>
          <a:p>
            <a:pPr algn="just">
              <a:buChar char="•"/>
            </a:pPr>
            <a:endParaRPr lang="en-US" sz="2000">
              <a:latin typeface="Arial"/>
              <a:cs typeface="Arial"/>
            </a:endParaRPr>
          </a:p>
          <a:p>
            <a:pPr marL="342900" indent="-342900" algn="just">
              <a:buFont typeface="Arial"/>
              <a:buChar char="•"/>
            </a:pPr>
            <a:r>
              <a:rPr lang="en-US" sz="2000">
                <a:latin typeface="Arial"/>
                <a:cs typeface="Arial"/>
              </a:rPr>
              <a:t>Utilize </a:t>
            </a:r>
            <a:r>
              <a:rPr lang="en-US" sz="2000" b="1">
                <a:latin typeface="Arial"/>
                <a:cs typeface="Arial"/>
              </a:rPr>
              <a:t>heat pumps</a:t>
            </a:r>
            <a:r>
              <a:rPr lang="en-US" sz="2000">
                <a:latin typeface="Arial"/>
                <a:cs typeface="Arial"/>
              </a:rPr>
              <a:t> to satisfy remaining heating loads in buildings and fully eliminate the use of fossil fuel combustion.</a:t>
            </a:r>
          </a:p>
        </p:txBody>
      </p:sp>
    </p:spTree>
    <p:extLst>
      <p:ext uri="{BB962C8B-B14F-4D97-AF65-F5344CB8AC3E}">
        <p14:creationId xmlns:p14="http://schemas.microsoft.com/office/powerpoint/2010/main" val="694285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ED856-2EC2-46F1-87C1-ACA681BFBEDE}"/>
              </a:ext>
            </a:extLst>
          </p:cNvPr>
          <p:cNvSpPr>
            <a:spLocks noGrp="1"/>
          </p:cNvSpPr>
          <p:nvPr>
            <p:ph type="title"/>
          </p:nvPr>
        </p:nvSpPr>
        <p:spPr>
          <a:xfrm>
            <a:off x="742967" y="381425"/>
            <a:ext cx="10112247" cy="1208752"/>
          </a:xfrm>
        </p:spPr>
        <p:txBody>
          <a:bodyPr/>
          <a:lstStyle/>
          <a:p>
            <a:r>
              <a:rPr lang="en-US" sz="4400">
                <a:ea typeface="Roboto" pitchFamily="2" charset="0"/>
              </a:rPr>
              <a:t>Empire Building Challenge</a:t>
            </a:r>
          </a:p>
        </p:txBody>
      </p:sp>
      <p:sp>
        <p:nvSpPr>
          <p:cNvPr id="3" name="Content Placeholder 2">
            <a:extLst>
              <a:ext uri="{FF2B5EF4-FFF2-40B4-BE49-F238E27FC236}">
                <a16:creationId xmlns:a16="http://schemas.microsoft.com/office/drawing/2014/main" id="{F1146627-9D5B-4B66-8749-FD10E98F9A57}"/>
              </a:ext>
            </a:extLst>
          </p:cNvPr>
          <p:cNvSpPr>
            <a:spLocks noGrp="1"/>
          </p:cNvSpPr>
          <p:nvPr>
            <p:ph idx="1"/>
          </p:nvPr>
        </p:nvSpPr>
        <p:spPr>
          <a:xfrm>
            <a:off x="747352" y="1590177"/>
            <a:ext cx="7749375" cy="4868266"/>
          </a:xfrm>
        </p:spPr>
        <p:txBody>
          <a:bodyPr vert="horz" lIns="91440" tIns="45720" rIns="91440" bIns="45720" rtlCol="0" anchor="t">
            <a:noAutofit/>
          </a:bodyPr>
          <a:lstStyle/>
          <a:p>
            <a:pPr marL="0" indent="0">
              <a:buNone/>
            </a:pPr>
            <a:r>
              <a:rPr lang="en-US" sz="2800">
                <a:latin typeface="Roboto"/>
                <a:ea typeface="Roboto" pitchFamily="2" charset="0"/>
                <a:cs typeface="Arial"/>
              </a:rPr>
              <a:t>A $50 million NYSERDA investment to:</a:t>
            </a:r>
          </a:p>
          <a:p>
            <a:pPr marL="0" indent="0">
              <a:buNone/>
            </a:pPr>
            <a:endParaRPr lang="en-US" sz="2800">
              <a:latin typeface="Roboto"/>
              <a:ea typeface="Roboto" pitchFamily="2" charset="0"/>
              <a:cs typeface="Arial"/>
            </a:endParaRPr>
          </a:p>
          <a:p>
            <a:pPr marL="457200" indent="-457200">
              <a:buFont typeface="+mj-lt"/>
              <a:buAutoNum type="arabicPeriod"/>
            </a:pPr>
            <a:r>
              <a:rPr lang="en-US" sz="2400">
                <a:latin typeface="Roboto"/>
                <a:ea typeface="Roboto"/>
                <a:cs typeface="Arial"/>
              </a:rPr>
              <a:t>Accelerate private sector commitment</a:t>
            </a:r>
            <a:r>
              <a:rPr lang="en-US" sz="2800">
                <a:latin typeface="Roboto"/>
                <a:ea typeface="Roboto"/>
                <a:cs typeface="Arial"/>
              </a:rPr>
              <a:t> </a:t>
            </a:r>
            <a:r>
              <a:rPr lang="en-US" sz="2400">
                <a:latin typeface="Roboto"/>
                <a:ea typeface="Roboto"/>
                <a:cs typeface="Arial"/>
              </a:rPr>
              <a:t>and investment in carbon reduction, working with large portfolio owners.</a:t>
            </a:r>
          </a:p>
          <a:p>
            <a:pPr marL="457200" indent="-457200">
              <a:buFont typeface="+mj-lt"/>
              <a:buAutoNum type="arabicPeriod"/>
            </a:pPr>
            <a:r>
              <a:rPr lang="en-US" sz="2400">
                <a:latin typeface="Arial"/>
                <a:ea typeface="Roboto" pitchFamily="2" charset="0"/>
                <a:cs typeface="Arial"/>
              </a:rPr>
              <a:t>Enable replication and scale across NY’s existing large commercial/multifamily building stock.</a:t>
            </a:r>
            <a:endParaRPr lang="en-US" sz="2400">
              <a:latin typeface="Roboto"/>
              <a:ea typeface="Roboto" pitchFamily="2" charset="0"/>
            </a:endParaRPr>
          </a:p>
          <a:p>
            <a:pPr marL="457200" indent="-457200">
              <a:lnSpc>
                <a:spcPct val="150000"/>
              </a:lnSpc>
              <a:buFont typeface="+mj-lt"/>
              <a:buAutoNum type="arabicPeriod"/>
            </a:pPr>
            <a:r>
              <a:rPr lang="en-US" sz="2400">
                <a:latin typeface="Roboto"/>
                <a:ea typeface="Roboto"/>
                <a:cs typeface="Arial"/>
              </a:rPr>
              <a:t>Make NY a global hub for low carbon retrofits.</a:t>
            </a:r>
          </a:p>
          <a:p>
            <a:pPr marL="457200" indent="-457200">
              <a:buFont typeface="+mj-lt"/>
              <a:buAutoNum type="arabicPeriod"/>
            </a:pPr>
            <a:r>
              <a:rPr lang="en-US" sz="2400">
                <a:latin typeface="Arial"/>
                <a:ea typeface="Roboto" pitchFamily="2" charset="0"/>
                <a:cs typeface="Arial"/>
              </a:rPr>
              <a:t>Drive innovation to meet the needs of NY’s large commercial/multifamily building stock. </a:t>
            </a:r>
            <a:endParaRPr lang="en-US" sz="2400">
              <a:latin typeface="Roboto"/>
              <a:ea typeface="Roboto" pitchFamily="2" charset="0"/>
              <a:cs typeface="Arial"/>
            </a:endParaRPr>
          </a:p>
          <a:p>
            <a:pPr marL="514350" indent="-514350">
              <a:buFont typeface="+mj-lt"/>
              <a:buAutoNum type="arabicPeriod"/>
            </a:pPr>
            <a:endParaRPr lang="en-US" sz="2800" i="1">
              <a:latin typeface="Roboto" pitchFamily="2" charset="0"/>
              <a:ea typeface="Roboto" pitchFamily="2" charset="0"/>
            </a:endParaRPr>
          </a:p>
          <a:p>
            <a:pPr marL="514350" indent="-514350">
              <a:buFont typeface="Calibri"/>
              <a:buAutoNum type="arabicPeriod"/>
            </a:pPr>
            <a:endParaRPr lang="en-US" sz="2800" i="1">
              <a:latin typeface="Roboto" pitchFamily="2" charset="0"/>
              <a:ea typeface="Roboto" pitchFamily="2" charset="0"/>
            </a:endParaRPr>
          </a:p>
          <a:p>
            <a:pPr marL="0" indent="0">
              <a:buNone/>
            </a:pPr>
            <a:endParaRPr lang="en-US" sz="2800">
              <a:latin typeface="Roboto" pitchFamily="2" charset="0"/>
              <a:ea typeface="Roboto" pitchFamily="2" charset="0"/>
            </a:endParaRPr>
          </a:p>
        </p:txBody>
      </p:sp>
      <p:pic>
        <p:nvPicPr>
          <p:cNvPr id="9" name="Picture 8">
            <a:extLst>
              <a:ext uri="{FF2B5EF4-FFF2-40B4-BE49-F238E27FC236}">
                <a16:creationId xmlns:a16="http://schemas.microsoft.com/office/drawing/2014/main" id="{572B6F42-623C-3B4B-827F-FF4C395367E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915" r="21084" b="-4"/>
          <a:stretch/>
        </p:blipFill>
        <p:spPr>
          <a:xfrm>
            <a:off x="8877726" y="888005"/>
            <a:ext cx="3016307" cy="2785935"/>
          </a:xfrm>
          <a:prstGeom prst="rect">
            <a:avLst/>
          </a:prstGeom>
        </p:spPr>
      </p:pic>
      <p:pic>
        <p:nvPicPr>
          <p:cNvPr id="10" name="Picture 9">
            <a:extLst>
              <a:ext uri="{FF2B5EF4-FFF2-40B4-BE49-F238E27FC236}">
                <a16:creationId xmlns:a16="http://schemas.microsoft.com/office/drawing/2014/main" id="{F307A515-C6B0-9D48-B542-315DE580DDA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6941" r="10903" b="4"/>
          <a:stretch/>
        </p:blipFill>
        <p:spPr>
          <a:xfrm>
            <a:off x="8890910" y="3878816"/>
            <a:ext cx="3003123" cy="2778013"/>
          </a:xfrm>
          <a:prstGeom prst="rect">
            <a:avLst/>
          </a:prstGeom>
        </p:spPr>
      </p:pic>
    </p:spTree>
    <p:extLst>
      <p:ext uri="{BB962C8B-B14F-4D97-AF65-F5344CB8AC3E}">
        <p14:creationId xmlns:p14="http://schemas.microsoft.com/office/powerpoint/2010/main" val="40615724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8EDDCB86-CE4F-42C0-92E8-8B935B11A5AF}"/>
              </a:ext>
            </a:extLst>
          </p:cNvPr>
          <p:cNvSpPr txBox="1"/>
          <p:nvPr/>
        </p:nvSpPr>
        <p:spPr>
          <a:xfrm>
            <a:off x="2368909" y="801512"/>
            <a:ext cx="7174193" cy="461665"/>
          </a:xfrm>
          <a:prstGeom prst="rect">
            <a:avLst/>
          </a:prstGeom>
          <a:noFill/>
        </p:spPr>
        <p:txBody>
          <a:bodyPr wrap="square" rtlCol="0">
            <a:spAutoFit/>
          </a:bodyPr>
          <a:lstStyle/>
          <a:p>
            <a:pPr algn="ctr"/>
            <a:r>
              <a:rPr lang="en-US" sz="2400">
                <a:latin typeface="Arial Black" panose="020B0A04020102020204" pitchFamily="34" charset="0"/>
              </a:rPr>
              <a:t>CURRENT SYSTEM SILOS</a:t>
            </a:r>
          </a:p>
        </p:txBody>
      </p:sp>
      <p:pic>
        <p:nvPicPr>
          <p:cNvPr id="16" name="Picture 15">
            <a:extLst>
              <a:ext uri="{FF2B5EF4-FFF2-40B4-BE49-F238E27FC236}">
                <a16:creationId xmlns:a16="http://schemas.microsoft.com/office/drawing/2014/main" id="{43C484EB-FD41-4ECF-B70C-677862619D96}"/>
              </a:ext>
            </a:extLst>
          </p:cNvPr>
          <p:cNvPicPr>
            <a:picLocks noChangeAspect="1"/>
          </p:cNvPicPr>
          <p:nvPr/>
        </p:nvPicPr>
        <p:blipFill rotWithShape="1">
          <a:blip r:embed="rId3"/>
          <a:srcRect l="-230" r="-1"/>
          <a:stretch/>
        </p:blipFill>
        <p:spPr>
          <a:xfrm>
            <a:off x="2559381" y="4096324"/>
            <a:ext cx="3178385" cy="2192695"/>
          </a:xfrm>
          <a:prstGeom prst="rect">
            <a:avLst/>
          </a:prstGeom>
        </p:spPr>
      </p:pic>
      <p:pic>
        <p:nvPicPr>
          <p:cNvPr id="2050" name="Picture 2" descr="Aerial Thermography Services — UAV Studio">
            <a:extLst>
              <a:ext uri="{FF2B5EF4-FFF2-40B4-BE49-F238E27FC236}">
                <a16:creationId xmlns:a16="http://schemas.microsoft.com/office/drawing/2014/main" id="{A7D4051B-6F02-42B1-BBE1-99BAA899700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486"/>
          <a:stretch/>
        </p:blipFill>
        <p:spPr bwMode="auto">
          <a:xfrm>
            <a:off x="6458236" y="4096323"/>
            <a:ext cx="3174384" cy="219269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8BAFEAC2-971E-44DA-8415-5061A5FDC3DE}"/>
              </a:ext>
            </a:extLst>
          </p:cNvPr>
          <p:cNvPicPr>
            <a:picLocks noChangeAspect="1"/>
          </p:cNvPicPr>
          <p:nvPr/>
        </p:nvPicPr>
        <p:blipFill>
          <a:blip r:embed="rId5"/>
          <a:stretch>
            <a:fillRect/>
          </a:stretch>
        </p:blipFill>
        <p:spPr>
          <a:xfrm>
            <a:off x="4724401" y="1816427"/>
            <a:ext cx="2743200" cy="1679980"/>
          </a:xfrm>
          <a:prstGeom prst="rect">
            <a:avLst/>
          </a:prstGeom>
        </p:spPr>
      </p:pic>
      <p:pic>
        <p:nvPicPr>
          <p:cNvPr id="20" name="Picture 19">
            <a:extLst>
              <a:ext uri="{FF2B5EF4-FFF2-40B4-BE49-F238E27FC236}">
                <a16:creationId xmlns:a16="http://schemas.microsoft.com/office/drawing/2014/main" id="{CA781053-E30B-404B-8D50-F22125C26BF0}"/>
              </a:ext>
            </a:extLst>
          </p:cNvPr>
          <p:cNvPicPr>
            <a:picLocks noChangeAspect="1"/>
          </p:cNvPicPr>
          <p:nvPr/>
        </p:nvPicPr>
        <p:blipFill>
          <a:blip r:embed="rId6"/>
          <a:stretch>
            <a:fillRect/>
          </a:stretch>
        </p:blipFill>
        <p:spPr>
          <a:xfrm>
            <a:off x="1833238" y="1816428"/>
            <a:ext cx="2743200" cy="1681761"/>
          </a:xfrm>
          <a:prstGeom prst="rect">
            <a:avLst/>
          </a:prstGeom>
        </p:spPr>
      </p:pic>
      <p:pic>
        <p:nvPicPr>
          <p:cNvPr id="21" name="Picture 20">
            <a:extLst>
              <a:ext uri="{FF2B5EF4-FFF2-40B4-BE49-F238E27FC236}">
                <a16:creationId xmlns:a16="http://schemas.microsoft.com/office/drawing/2014/main" id="{EE6105B2-12BA-4FD9-ACF8-9E716A487E02}"/>
              </a:ext>
            </a:extLst>
          </p:cNvPr>
          <p:cNvPicPr>
            <a:picLocks noChangeAspect="1"/>
          </p:cNvPicPr>
          <p:nvPr/>
        </p:nvPicPr>
        <p:blipFill>
          <a:blip r:embed="rId7"/>
          <a:stretch>
            <a:fillRect/>
          </a:stretch>
        </p:blipFill>
        <p:spPr>
          <a:xfrm>
            <a:off x="7615564" y="1816428"/>
            <a:ext cx="2743200" cy="1690951"/>
          </a:xfrm>
          <a:prstGeom prst="rect">
            <a:avLst/>
          </a:prstGeom>
        </p:spPr>
      </p:pic>
      <p:sp>
        <p:nvSpPr>
          <p:cNvPr id="23" name="TextBox 22">
            <a:extLst>
              <a:ext uri="{FF2B5EF4-FFF2-40B4-BE49-F238E27FC236}">
                <a16:creationId xmlns:a16="http://schemas.microsoft.com/office/drawing/2014/main" id="{E57440C8-D859-4890-A80D-20737E688A0A}"/>
              </a:ext>
            </a:extLst>
          </p:cNvPr>
          <p:cNvSpPr txBox="1"/>
          <p:nvPr/>
        </p:nvSpPr>
        <p:spPr>
          <a:xfrm>
            <a:off x="5452588" y="3473710"/>
            <a:ext cx="1724910" cy="261610"/>
          </a:xfrm>
          <a:prstGeom prst="rect">
            <a:avLst/>
          </a:prstGeom>
          <a:noFill/>
        </p:spPr>
        <p:txBody>
          <a:bodyPr wrap="square" rtlCol="0">
            <a:spAutoFit/>
          </a:bodyPr>
          <a:lstStyle/>
          <a:p>
            <a:pPr algn="ctr"/>
            <a:r>
              <a:rPr lang="en-US" sz="1100" b="1">
                <a:solidFill>
                  <a:schemeClr val="accent5"/>
                </a:solidFill>
              </a:rPr>
              <a:t>5x less efficient</a:t>
            </a:r>
          </a:p>
        </p:txBody>
      </p:sp>
      <p:sp>
        <p:nvSpPr>
          <p:cNvPr id="24" name="TextBox 23">
            <a:extLst>
              <a:ext uri="{FF2B5EF4-FFF2-40B4-BE49-F238E27FC236}">
                <a16:creationId xmlns:a16="http://schemas.microsoft.com/office/drawing/2014/main" id="{4D77BA62-D49D-45CB-9736-B98533023176}"/>
              </a:ext>
            </a:extLst>
          </p:cNvPr>
          <p:cNvSpPr txBox="1"/>
          <p:nvPr/>
        </p:nvSpPr>
        <p:spPr>
          <a:xfrm>
            <a:off x="2416983" y="3473710"/>
            <a:ext cx="1728216" cy="261610"/>
          </a:xfrm>
          <a:prstGeom prst="rect">
            <a:avLst/>
          </a:prstGeom>
          <a:noFill/>
        </p:spPr>
        <p:txBody>
          <a:bodyPr wrap="square" rtlCol="0">
            <a:spAutoFit/>
          </a:bodyPr>
          <a:lstStyle/>
          <a:p>
            <a:pPr algn="ctr"/>
            <a:r>
              <a:rPr lang="en-US" sz="1100" b="1">
                <a:solidFill>
                  <a:schemeClr val="accent5"/>
                </a:solidFill>
              </a:rPr>
              <a:t>Individual Peak Demand</a:t>
            </a:r>
          </a:p>
        </p:txBody>
      </p:sp>
      <p:sp>
        <p:nvSpPr>
          <p:cNvPr id="25" name="TextBox 24">
            <a:extLst>
              <a:ext uri="{FF2B5EF4-FFF2-40B4-BE49-F238E27FC236}">
                <a16:creationId xmlns:a16="http://schemas.microsoft.com/office/drawing/2014/main" id="{5E27EBE8-AEAA-4A4D-AEDE-0BC8C17032FC}"/>
              </a:ext>
            </a:extLst>
          </p:cNvPr>
          <p:cNvSpPr txBox="1"/>
          <p:nvPr/>
        </p:nvSpPr>
        <p:spPr>
          <a:xfrm>
            <a:off x="8195788" y="3473710"/>
            <a:ext cx="1724910" cy="261610"/>
          </a:xfrm>
          <a:prstGeom prst="rect">
            <a:avLst/>
          </a:prstGeom>
          <a:noFill/>
        </p:spPr>
        <p:txBody>
          <a:bodyPr wrap="square" rtlCol="0">
            <a:spAutoFit/>
          </a:bodyPr>
          <a:lstStyle/>
          <a:p>
            <a:pPr algn="ctr"/>
            <a:r>
              <a:rPr lang="en-US" sz="1100" b="1">
                <a:solidFill>
                  <a:schemeClr val="accent5"/>
                </a:solidFill>
              </a:rPr>
              <a:t>Constant Heating Need</a:t>
            </a:r>
          </a:p>
        </p:txBody>
      </p:sp>
    </p:spTree>
    <p:extLst>
      <p:ext uri="{BB962C8B-B14F-4D97-AF65-F5344CB8AC3E}">
        <p14:creationId xmlns:p14="http://schemas.microsoft.com/office/powerpoint/2010/main" val="3801958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8EDDCB86-CE4F-42C0-92E8-8B935B11A5AF}"/>
              </a:ext>
            </a:extLst>
          </p:cNvPr>
          <p:cNvSpPr txBox="1"/>
          <p:nvPr/>
        </p:nvSpPr>
        <p:spPr>
          <a:xfrm>
            <a:off x="2368909" y="801512"/>
            <a:ext cx="7174193" cy="461665"/>
          </a:xfrm>
          <a:prstGeom prst="rect">
            <a:avLst/>
          </a:prstGeom>
          <a:noFill/>
        </p:spPr>
        <p:txBody>
          <a:bodyPr wrap="square" rtlCol="0">
            <a:spAutoFit/>
          </a:bodyPr>
          <a:lstStyle/>
          <a:p>
            <a:pPr algn="ctr"/>
            <a:r>
              <a:rPr lang="en-US" sz="2400">
                <a:latin typeface="Arial Black" panose="020B0A04020102020204" pitchFamily="34" charset="0"/>
              </a:rPr>
              <a:t>A MORE CIRCULAR APPROACH</a:t>
            </a:r>
          </a:p>
        </p:txBody>
      </p:sp>
      <p:pic>
        <p:nvPicPr>
          <p:cNvPr id="3" name="Graphic 2" descr="Repeat outline">
            <a:extLst>
              <a:ext uri="{FF2B5EF4-FFF2-40B4-BE49-F238E27FC236}">
                <a16:creationId xmlns:a16="http://schemas.microsoft.com/office/drawing/2014/main" id="{39F7919D-B877-4223-9C6A-AD930B6600C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81883" y="5018738"/>
            <a:ext cx="914400" cy="914400"/>
          </a:xfrm>
          <a:prstGeom prst="rect">
            <a:avLst/>
          </a:prstGeom>
        </p:spPr>
      </p:pic>
      <p:pic>
        <p:nvPicPr>
          <p:cNvPr id="5" name="Graphic 4" descr="Clock outline">
            <a:extLst>
              <a:ext uri="{FF2B5EF4-FFF2-40B4-BE49-F238E27FC236}">
                <a16:creationId xmlns:a16="http://schemas.microsoft.com/office/drawing/2014/main" id="{7CBBB8FB-DA70-46A8-81C8-A8F66E27C22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895719" y="5018738"/>
            <a:ext cx="914400" cy="914400"/>
          </a:xfrm>
          <a:prstGeom prst="rect">
            <a:avLst/>
          </a:prstGeom>
        </p:spPr>
      </p:pic>
      <p:pic>
        <p:nvPicPr>
          <p:cNvPr id="6" name="Picture 5">
            <a:extLst>
              <a:ext uri="{FF2B5EF4-FFF2-40B4-BE49-F238E27FC236}">
                <a16:creationId xmlns:a16="http://schemas.microsoft.com/office/drawing/2014/main" id="{D927C4E7-821B-4CAA-9156-5BA696A29D87}"/>
              </a:ext>
            </a:extLst>
          </p:cNvPr>
          <p:cNvPicPr>
            <a:picLocks noChangeAspect="1"/>
          </p:cNvPicPr>
          <p:nvPr/>
        </p:nvPicPr>
        <p:blipFill>
          <a:blip r:embed="rId7"/>
          <a:stretch>
            <a:fillRect/>
          </a:stretch>
        </p:blipFill>
        <p:spPr>
          <a:xfrm>
            <a:off x="1546860" y="2041236"/>
            <a:ext cx="4549140" cy="2796540"/>
          </a:xfrm>
          <a:prstGeom prst="rect">
            <a:avLst/>
          </a:prstGeom>
        </p:spPr>
      </p:pic>
      <p:pic>
        <p:nvPicPr>
          <p:cNvPr id="12" name="Picture 11">
            <a:extLst>
              <a:ext uri="{FF2B5EF4-FFF2-40B4-BE49-F238E27FC236}">
                <a16:creationId xmlns:a16="http://schemas.microsoft.com/office/drawing/2014/main" id="{6C332491-E3FF-4DF9-B972-CDAADAFC47C6}"/>
              </a:ext>
            </a:extLst>
          </p:cNvPr>
          <p:cNvPicPr>
            <a:picLocks noChangeAspect="1"/>
          </p:cNvPicPr>
          <p:nvPr/>
        </p:nvPicPr>
        <p:blipFill>
          <a:blip r:embed="rId8"/>
          <a:stretch>
            <a:fillRect/>
          </a:stretch>
        </p:blipFill>
        <p:spPr>
          <a:xfrm>
            <a:off x="6126480" y="2033616"/>
            <a:ext cx="4541520" cy="2804160"/>
          </a:xfrm>
          <a:prstGeom prst="rect">
            <a:avLst/>
          </a:prstGeom>
        </p:spPr>
      </p:pic>
    </p:spTree>
    <p:extLst>
      <p:ext uri="{BB962C8B-B14F-4D97-AF65-F5344CB8AC3E}">
        <p14:creationId xmlns:p14="http://schemas.microsoft.com/office/powerpoint/2010/main" val="1982787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104635" y="1557905"/>
            <a:ext cx="2835958" cy="1180212"/>
            <a:chOff x="3022975" y="4174270"/>
            <a:chExt cx="3172841" cy="1320409"/>
          </a:xfrm>
        </p:grpSpPr>
        <p:pic>
          <p:nvPicPr>
            <p:cNvPr id="8" name="Picture 7">
              <a:extLst>
                <a:ext uri="{FF2B5EF4-FFF2-40B4-BE49-F238E27FC236}">
                  <a16:creationId xmlns:a16="http://schemas.microsoft.com/office/drawing/2014/main" id="{65D6A009-0BA4-4DE8-A8C8-CB27F228B8D0}"/>
                </a:ext>
              </a:extLst>
            </p:cNvPr>
            <p:cNvPicPr>
              <a:picLocks noChangeAspect="1"/>
            </p:cNvPicPr>
            <p:nvPr/>
          </p:nvPicPr>
          <p:blipFill>
            <a:blip r:embed="rId3" cstate="email">
              <a:grayscl/>
              <a:extLst>
                <a:ext uri="{28A0092B-C50C-407E-A947-70E740481C1C}">
                  <a14:useLocalDpi xmlns:a14="http://schemas.microsoft.com/office/drawing/2010/main"/>
                </a:ext>
              </a:extLst>
            </a:blip>
            <a:stretch>
              <a:fillRect/>
            </a:stretch>
          </p:blipFill>
          <p:spPr>
            <a:xfrm>
              <a:off x="3022975" y="4174270"/>
              <a:ext cx="1536616" cy="1320409"/>
            </a:xfrm>
            <a:prstGeom prst="rect">
              <a:avLst/>
            </a:prstGeom>
          </p:spPr>
        </p:pic>
        <p:pic>
          <p:nvPicPr>
            <p:cNvPr id="9" name="Picture 8">
              <a:extLst>
                <a:ext uri="{FF2B5EF4-FFF2-40B4-BE49-F238E27FC236}">
                  <a16:creationId xmlns:a16="http://schemas.microsoft.com/office/drawing/2014/main" id="{369B79B3-3198-457F-AB18-521336F39FA5}"/>
                </a:ext>
              </a:extLst>
            </p:cNvPr>
            <p:cNvPicPr>
              <a:picLocks noChangeAspect="1"/>
            </p:cNvPicPr>
            <p:nvPr/>
          </p:nvPicPr>
          <p:blipFill>
            <a:blip r:embed="rId4" cstate="email">
              <a:grayscl/>
              <a:extLst>
                <a:ext uri="{28A0092B-C50C-407E-A947-70E740481C1C}">
                  <a14:useLocalDpi xmlns:a14="http://schemas.microsoft.com/office/drawing/2010/main"/>
                </a:ext>
              </a:extLst>
            </a:blip>
            <a:stretch>
              <a:fillRect/>
            </a:stretch>
          </p:blipFill>
          <p:spPr>
            <a:xfrm>
              <a:off x="4607441" y="4266283"/>
              <a:ext cx="1588375" cy="1063983"/>
            </a:xfrm>
            <a:prstGeom prst="rect">
              <a:avLst/>
            </a:prstGeom>
          </p:spPr>
        </p:pic>
      </p:grpSp>
      <p:pic>
        <p:nvPicPr>
          <p:cNvPr id="10" name="Picture 9"/>
          <p:cNvPicPr>
            <a:picLocks noChangeAspect="1"/>
          </p:cNvPicPr>
          <p:nvPr/>
        </p:nvPicPr>
        <p:blipFill>
          <a:blip r:embed="rId5">
            <a:extLst>
              <a:ext uri="{BEBA8EAE-BF5A-486C-A8C5-ECC9F3942E4B}">
                <a14:imgProps xmlns:a14="http://schemas.microsoft.com/office/drawing/2010/main">
                  <a14:imgLayer r:embed="rId6">
                    <a14:imgEffect>
                      <a14:saturation sat="0"/>
                    </a14:imgEffect>
                  </a14:imgLayer>
                </a14:imgProps>
              </a:ext>
            </a:extLst>
          </a:blip>
          <a:stretch>
            <a:fillRect/>
          </a:stretch>
        </p:blipFill>
        <p:spPr>
          <a:xfrm>
            <a:off x="8681676" y="1987872"/>
            <a:ext cx="744343" cy="368364"/>
          </a:xfrm>
          <a:prstGeom prst="rect">
            <a:avLst/>
          </a:prstGeom>
        </p:spPr>
      </p:pic>
      <p:pic>
        <p:nvPicPr>
          <p:cNvPr id="11" name="Picture 6" descr="ASHRAE - Wikipedia"/>
          <p:cNvPicPr>
            <a:picLocks noChangeAspect="1" noChangeArrowheads="1"/>
          </p:cNvPicPr>
          <p:nvPr/>
        </p:nvPicPr>
        <p:blipFill>
          <a:blip r:embed="rId7">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723403" y="1752949"/>
            <a:ext cx="838213" cy="8382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51362" y="3403870"/>
            <a:ext cx="649170" cy="649170"/>
          </a:xfrm>
          <a:prstGeom prst="rect">
            <a:avLst/>
          </a:prstGeom>
        </p:spPr>
      </p:pic>
      <p:pic>
        <p:nvPicPr>
          <p:cNvPr id="13" name="Picture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646031" y="3429884"/>
            <a:ext cx="623157" cy="623157"/>
          </a:xfrm>
          <a:prstGeom prst="rect">
            <a:avLst/>
          </a:prstGeom>
        </p:spPr>
      </p:pic>
      <p:grpSp>
        <p:nvGrpSpPr>
          <p:cNvPr id="15" name="Group 14"/>
          <p:cNvGrpSpPr/>
          <p:nvPr/>
        </p:nvGrpSpPr>
        <p:grpSpPr>
          <a:xfrm>
            <a:off x="4559782" y="3410877"/>
            <a:ext cx="691529" cy="661171"/>
            <a:chOff x="7713127" y="4683691"/>
            <a:chExt cx="691529" cy="661171"/>
          </a:xfrm>
        </p:grpSpPr>
        <p:pic>
          <p:nvPicPr>
            <p:cNvPr id="16" name="Picture 15"/>
            <p:cNvPicPr>
              <a:picLocks noChangeAspect="1"/>
            </p:cNvPicPr>
            <p:nvPr/>
          </p:nvPicPr>
          <p:blipFill>
            <a:blip r:embed="rId11"/>
            <a:stretch>
              <a:fillRect/>
            </a:stretch>
          </p:blipFill>
          <p:spPr>
            <a:xfrm>
              <a:off x="7743485" y="4800517"/>
              <a:ext cx="661171" cy="427518"/>
            </a:xfrm>
            <a:prstGeom prst="rect">
              <a:avLst/>
            </a:prstGeom>
          </p:spPr>
        </p:pic>
        <p:sp>
          <p:nvSpPr>
            <p:cNvPr id="17" name="Oval 16"/>
            <p:cNvSpPr/>
            <p:nvPr/>
          </p:nvSpPr>
          <p:spPr>
            <a:xfrm>
              <a:off x="7713127" y="4683691"/>
              <a:ext cx="661171" cy="661171"/>
            </a:xfrm>
            <a:prstGeom prst="ellipse">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8" name="Picture 1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835079" y="3428509"/>
            <a:ext cx="625907" cy="625907"/>
          </a:xfrm>
          <a:prstGeom prst="rect">
            <a:avLst/>
          </a:prstGeom>
        </p:spPr>
      </p:pic>
      <p:pic>
        <p:nvPicPr>
          <p:cNvPr id="19" name="Picture 1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935562" y="3428509"/>
            <a:ext cx="625907" cy="625907"/>
          </a:xfrm>
          <a:prstGeom prst="rect">
            <a:avLst/>
          </a:prstGeom>
        </p:spPr>
      </p:pic>
      <p:pic>
        <p:nvPicPr>
          <p:cNvPr id="20" name="Picture 1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145069" y="3428509"/>
            <a:ext cx="625907" cy="625907"/>
          </a:xfrm>
          <a:prstGeom prst="rect">
            <a:avLst/>
          </a:prstGeom>
        </p:spPr>
      </p:pic>
      <p:sp>
        <p:nvSpPr>
          <p:cNvPr id="21" name="TextBox 20"/>
          <p:cNvSpPr txBox="1"/>
          <p:nvPr/>
        </p:nvSpPr>
        <p:spPr>
          <a:xfrm>
            <a:off x="4104635" y="3032439"/>
            <a:ext cx="910292" cy="261610"/>
          </a:xfrm>
          <a:prstGeom prst="rect">
            <a:avLst/>
          </a:prstGeom>
          <a:noFill/>
        </p:spPr>
        <p:txBody>
          <a:bodyPr wrap="square" rtlCol="0">
            <a:spAutoFit/>
          </a:bodyPr>
          <a:lstStyle/>
          <a:p>
            <a:pPr algn="ctr"/>
            <a:r>
              <a:rPr lang="en-US" sz="1100">
                <a:latin typeface="Arial Narrow" panose="020B0606020202030204" pitchFamily="34" charset="0"/>
              </a:rPr>
              <a:t>HYBRID VRF</a:t>
            </a:r>
          </a:p>
        </p:txBody>
      </p:sp>
      <p:sp>
        <p:nvSpPr>
          <p:cNvPr id="22" name="TextBox 21"/>
          <p:cNvSpPr txBox="1"/>
          <p:nvPr/>
        </p:nvSpPr>
        <p:spPr>
          <a:xfrm>
            <a:off x="5775054" y="2939209"/>
            <a:ext cx="1831271" cy="430887"/>
          </a:xfrm>
          <a:prstGeom prst="rect">
            <a:avLst/>
          </a:prstGeom>
          <a:noFill/>
        </p:spPr>
        <p:txBody>
          <a:bodyPr wrap="square" rtlCol="0">
            <a:spAutoFit/>
          </a:bodyPr>
          <a:lstStyle/>
          <a:p>
            <a:r>
              <a:rPr lang="en-US" sz="1100">
                <a:latin typeface="Arial Narrow" panose="020B0606020202030204" pitchFamily="34" charset="0"/>
              </a:rPr>
              <a:t>AIR_SOURCE HEAT PUMP + ACTIVE CHILLED BEAMS</a:t>
            </a:r>
          </a:p>
        </p:txBody>
      </p:sp>
      <p:sp>
        <p:nvSpPr>
          <p:cNvPr id="23" name="TextBox 22"/>
          <p:cNvSpPr txBox="1"/>
          <p:nvPr/>
        </p:nvSpPr>
        <p:spPr>
          <a:xfrm>
            <a:off x="7935727" y="2939209"/>
            <a:ext cx="1831271" cy="430887"/>
          </a:xfrm>
          <a:prstGeom prst="rect">
            <a:avLst/>
          </a:prstGeom>
          <a:noFill/>
        </p:spPr>
        <p:txBody>
          <a:bodyPr wrap="square" rtlCol="0">
            <a:spAutoFit/>
          </a:bodyPr>
          <a:lstStyle/>
          <a:p>
            <a:pPr algn="ctr"/>
            <a:r>
              <a:rPr lang="en-US" sz="1100">
                <a:latin typeface="Arial Narrow" panose="020B0606020202030204" pitchFamily="34" charset="0"/>
              </a:rPr>
              <a:t>AIR_SOURCE HEAT PUMP + RADIANT SLAB</a:t>
            </a:r>
          </a:p>
        </p:txBody>
      </p:sp>
      <p:pic>
        <p:nvPicPr>
          <p:cNvPr id="2" name="Picture 1"/>
          <p:cNvPicPr>
            <a:picLocks noChangeAspect="1"/>
          </p:cNvPicPr>
          <p:nvPr/>
        </p:nvPicPr>
        <p:blipFill rotWithShape="1">
          <a:blip r:embed="rId13"/>
          <a:srcRect b="20292"/>
          <a:stretch/>
        </p:blipFill>
        <p:spPr>
          <a:xfrm>
            <a:off x="3785279" y="4871881"/>
            <a:ext cx="1549005" cy="1270052"/>
          </a:xfrm>
          <a:prstGeom prst="rect">
            <a:avLst/>
          </a:prstGeom>
        </p:spPr>
      </p:pic>
      <p:pic>
        <p:nvPicPr>
          <p:cNvPr id="3" name="Picture 2"/>
          <p:cNvPicPr>
            <a:picLocks noChangeAspect="1"/>
          </p:cNvPicPr>
          <p:nvPr/>
        </p:nvPicPr>
        <p:blipFill rotWithShape="1">
          <a:blip r:embed="rId14"/>
          <a:srcRect b="28416"/>
          <a:stretch/>
        </p:blipFill>
        <p:spPr>
          <a:xfrm>
            <a:off x="5847591" y="4746197"/>
            <a:ext cx="1538220" cy="1441785"/>
          </a:xfrm>
          <a:prstGeom prst="rect">
            <a:avLst/>
          </a:prstGeom>
        </p:spPr>
      </p:pic>
      <p:pic>
        <p:nvPicPr>
          <p:cNvPr id="5" name="Picture 4"/>
          <p:cNvPicPr>
            <a:picLocks noChangeAspect="1"/>
          </p:cNvPicPr>
          <p:nvPr/>
        </p:nvPicPr>
        <p:blipFill>
          <a:blip r:embed="rId15"/>
          <a:stretch>
            <a:fillRect/>
          </a:stretch>
        </p:blipFill>
        <p:spPr>
          <a:xfrm>
            <a:off x="8150789" y="4664885"/>
            <a:ext cx="1401147" cy="1641343"/>
          </a:xfrm>
          <a:prstGeom prst="rect">
            <a:avLst/>
          </a:prstGeom>
        </p:spPr>
      </p:pic>
      <p:pic>
        <p:nvPicPr>
          <p:cNvPr id="29" name="Picture 2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90139" y="6122035"/>
            <a:ext cx="447612" cy="447612"/>
          </a:xfrm>
          <a:prstGeom prst="rect">
            <a:avLst/>
          </a:prstGeom>
        </p:spPr>
      </p:pic>
      <p:pic>
        <p:nvPicPr>
          <p:cNvPr id="32" name="Picture 3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16701" y="6176753"/>
            <a:ext cx="425668" cy="425668"/>
          </a:xfrm>
          <a:prstGeom prst="rect">
            <a:avLst/>
          </a:prstGeom>
        </p:spPr>
      </p:pic>
      <p:pic>
        <p:nvPicPr>
          <p:cNvPr id="33" name="Picture 3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452267" y="6139510"/>
            <a:ext cx="491639" cy="491639"/>
          </a:xfrm>
          <a:prstGeom prst="rect">
            <a:avLst/>
          </a:prstGeom>
        </p:spPr>
      </p:pic>
      <p:sp>
        <p:nvSpPr>
          <p:cNvPr id="34" name="TextBox 33"/>
          <p:cNvSpPr txBox="1"/>
          <p:nvPr/>
        </p:nvSpPr>
        <p:spPr>
          <a:xfrm>
            <a:off x="3931701" y="4314959"/>
            <a:ext cx="1289251" cy="430887"/>
          </a:xfrm>
          <a:prstGeom prst="rect">
            <a:avLst/>
          </a:prstGeom>
          <a:noFill/>
        </p:spPr>
        <p:txBody>
          <a:bodyPr wrap="square" rtlCol="0">
            <a:spAutoFit/>
          </a:bodyPr>
          <a:lstStyle/>
          <a:p>
            <a:pPr algn="ctr"/>
            <a:r>
              <a:rPr lang="en-US" sz="1100">
                <a:latin typeface="Arial Narrow" panose="020B0606020202030204" pitchFamily="34" charset="0"/>
              </a:rPr>
              <a:t>DISTRIBUTED WSHP + ACB</a:t>
            </a:r>
          </a:p>
        </p:txBody>
      </p:sp>
      <p:sp>
        <p:nvSpPr>
          <p:cNvPr id="37" name="TextBox 36"/>
          <p:cNvSpPr txBox="1"/>
          <p:nvPr/>
        </p:nvSpPr>
        <p:spPr>
          <a:xfrm>
            <a:off x="5916843" y="4314959"/>
            <a:ext cx="1289251" cy="430887"/>
          </a:xfrm>
          <a:prstGeom prst="rect">
            <a:avLst/>
          </a:prstGeom>
          <a:noFill/>
        </p:spPr>
        <p:txBody>
          <a:bodyPr wrap="square" rtlCol="0">
            <a:spAutoFit/>
          </a:bodyPr>
          <a:lstStyle/>
          <a:p>
            <a:pPr algn="ctr"/>
            <a:r>
              <a:rPr lang="en-US" sz="1100">
                <a:latin typeface="Arial Narrow" panose="020B0606020202030204" pitchFamily="34" charset="0"/>
              </a:rPr>
              <a:t>DISTRIBUTED WSHP + TAS</a:t>
            </a:r>
          </a:p>
        </p:txBody>
      </p:sp>
      <p:sp>
        <p:nvSpPr>
          <p:cNvPr id="38" name="TextBox 37"/>
          <p:cNvSpPr txBox="1"/>
          <p:nvPr/>
        </p:nvSpPr>
        <p:spPr>
          <a:xfrm>
            <a:off x="8211282" y="4314959"/>
            <a:ext cx="1289251" cy="430887"/>
          </a:xfrm>
          <a:prstGeom prst="rect">
            <a:avLst/>
          </a:prstGeom>
          <a:noFill/>
        </p:spPr>
        <p:txBody>
          <a:bodyPr wrap="square" rtlCol="0">
            <a:spAutoFit/>
          </a:bodyPr>
          <a:lstStyle/>
          <a:p>
            <a:pPr algn="ctr"/>
            <a:r>
              <a:rPr lang="en-US" sz="1100">
                <a:latin typeface="Arial Narrow" panose="020B0606020202030204" pitchFamily="34" charset="0"/>
              </a:rPr>
              <a:t>CENTRAL ASHP + ACB</a:t>
            </a:r>
          </a:p>
        </p:txBody>
      </p:sp>
      <p:pic>
        <p:nvPicPr>
          <p:cNvPr id="39" name="Picture 38"/>
          <p:cNvPicPr>
            <a:picLocks noChangeAspect="1"/>
          </p:cNvPicPr>
          <p:nvPr/>
        </p:nvPicPr>
        <p:blipFill rotWithShape="1">
          <a:blip r:embed="rId16">
            <a:clrChange>
              <a:clrFrom>
                <a:srgbClr val="FFFFFF"/>
              </a:clrFrom>
              <a:clrTo>
                <a:srgbClr val="FFFFFF">
                  <a:alpha val="0"/>
                </a:srgbClr>
              </a:clrTo>
            </a:clrChange>
            <a:extLst>
              <a:ext uri="{BEBA8EAE-BF5A-486C-A8C5-ECC9F3942E4B}">
                <a14:imgProps xmlns:a14="http://schemas.microsoft.com/office/drawing/2010/main">
                  <a14:imgLayer r:embed="rId17">
                    <a14:imgEffect>
                      <a14:saturation sat="0"/>
                    </a14:imgEffect>
                  </a14:imgLayer>
                </a14:imgProps>
              </a:ext>
            </a:extLst>
          </a:blip>
          <a:srcRect l="7875"/>
          <a:stretch/>
        </p:blipFill>
        <p:spPr>
          <a:xfrm>
            <a:off x="2011787" y="3117575"/>
            <a:ext cx="1129685" cy="936840"/>
          </a:xfrm>
          <a:prstGeom prst="rect">
            <a:avLst/>
          </a:prstGeom>
        </p:spPr>
      </p:pic>
      <p:pic>
        <p:nvPicPr>
          <p:cNvPr id="40" name="Picture 39"/>
          <p:cNvPicPr>
            <a:picLocks noChangeAspect="1"/>
          </p:cNvPicPr>
          <p:nvPr/>
        </p:nvPicPr>
        <p:blipFill>
          <a:blip r:embed="rId18">
            <a:extLst>
              <a:ext uri="{BEBA8EAE-BF5A-486C-A8C5-ECC9F3942E4B}">
                <a14:imgProps xmlns:a14="http://schemas.microsoft.com/office/drawing/2010/main">
                  <a14:imgLayer r:embed="rId19">
                    <a14:imgEffect>
                      <a14:saturation sat="0"/>
                    </a14:imgEffect>
                  </a14:imgLayer>
                </a14:imgProps>
              </a:ext>
            </a:extLst>
          </a:blip>
          <a:stretch>
            <a:fillRect/>
          </a:stretch>
        </p:blipFill>
        <p:spPr>
          <a:xfrm>
            <a:off x="1926731" y="4598857"/>
            <a:ext cx="1299794" cy="1707371"/>
          </a:xfrm>
          <a:prstGeom prst="rect">
            <a:avLst/>
          </a:prstGeom>
        </p:spPr>
      </p:pic>
      <p:cxnSp>
        <p:nvCxnSpPr>
          <p:cNvPr id="41" name="Straight Connector 40"/>
          <p:cNvCxnSpPr/>
          <p:nvPr/>
        </p:nvCxnSpPr>
        <p:spPr>
          <a:xfrm flipH="1">
            <a:off x="1877455" y="4234191"/>
            <a:ext cx="7797205" cy="0"/>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H="1">
            <a:off x="1877455" y="2846145"/>
            <a:ext cx="7797205" cy="0"/>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2011786" y="1961766"/>
            <a:ext cx="1358696" cy="307777"/>
          </a:xfrm>
          <a:prstGeom prst="rect">
            <a:avLst/>
          </a:prstGeom>
          <a:noFill/>
        </p:spPr>
        <p:txBody>
          <a:bodyPr wrap="square" rtlCol="0">
            <a:spAutoFit/>
          </a:bodyPr>
          <a:lstStyle/>
          <a:p>
            <a:r>
              <a:rPr lang="en-US" sz="1400">
                <a:solidFill>
                  <a:schemeClr val="tx1">
                    <a:lumMod val="65000"/>
                    <a:lumOff val="35000"/>
                  </a:schemeClr>
                </a:solidFill>
                <a:latin typeface="Arial Black" panose="020B0A04020102020204" pitchFamily="34" charset="0"/>
              </a:rPr>
              <a:t>BASELINES</a:t>
            </a:r>
            <a:endParaRPr lang="en-US" sz="2400">
              <a:solidFill>
                <a:schemeClr val="tx1">
                  <a:lumMod val="65000"/>
                  <a:lumOff val="35000"/>
                </a:schemeClr>
              </a:solidFill>
              <a:latin typeface="Arial Black" panose="020B0A04020102020204" pitchFamily="34" charset="0"/>
            </a:endParaRPr>
          </a:p>
        </p:txBody>
      </p:sp>
      <p:sp>
        <p:nvSpPr>
          <p:cNvPr id="48" name="TextBox 47"/>
          <p:cNvSpPr txBox="1"/>
          <p:nvPr/>
        </p:nvSpPr>
        <p:spPr>
          <a:xfrm>
            <a:off x="2918511" y="801512"/>
            <a:ext cx="6310156" cy="461665"/>
          </a:xfrm>
          <a:prstGeom prst="rect">
            <a:avLst/>
          </a:prstGeom>
          <a:noFill/>
        </p:spPr>
        <p:txBody>
          <a:bodyPr wrap="square" rtlCol="0">
            <a:spAutoFit/>
          </a:bodyPr>
          <a:lstStyle/>
          <a:p>
            <a:pPr algn="ctr"/>
            <a:r>
              <a:rPr lang="en-US" sz="2400">
                <a:latin typeface="Arial Black" panose="020B0A04020102020204" pitchFamily="34" charset="0"/>
              </a:rPr>
              <a:t>SYSTEMS OPTIONS</a:t>
            </a:r>
          </a:p>
        </p:txBody>
      </p:sp>
    </p:spTree>
    <p:extLst>
      <p:ext uri="{BB962C8B-B14F-4D97-AF65-F5344CB8AC3E}">
        <p14:creationId xmlns:p14="http://schemas.microsoft.com/office/powerpoint/2010/main" val="22914536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073464" y="1263176"/>
            <a:ext cx="7654737" cy="5257800"/>
          </a:xfrm>
          <a:prstGeom prst="rect">
            <a:avLst/>
          </a:prstGeom>
        </p:spPr>
      </p:pic>
      <p:cxnSp>
        <p:nvCxnSpPr>
          <p:cNvPr id="3" name="Straight Connector 2"/>
          <p:cNvCxnSpPr/>
          <p:nvPr/>
        </p:nvCxnSpPr>
        <p:spPr>
          <a:xfrm>
            <a:off x="7280115" y="6238926"/>
            <a:ext cx="2137986"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2918511" y="801512"/>
            <a:ext cx="6310156" cy="461665"/>
          </a:xfrm>
          <a:prstGeom prst="rect">
            <a:avLst/>
          </a:prstGeom>
          <a:noFill/>
        </p:spPr>
        <p:txBody>
          <a:bodyPr wrap="square" rtlCol="0">
            <a:spAutoFit/>
          </a:bodyPr>
          <a:lstStyle/>
          <a:p>
            <a:pPr algn="ctr"/>
            <a:r>
              <a:rPr lang="en-US" sz="2400">
                <a:latin typeface="Arial Black" panose="020B0A04020102020204" pitchFamily="34" charset="0"/>
              </a:rPr>
              <a:t>RESULTS</a:t>
            </a:r>
          </a:p>
        </p:txBody>
      </p:sp>
      <p:sp>
        <p:nvSpPr>
          <p:cNvPr id="4" name="TextBox 3"/>
          <p:cNvSpPr txBox="1"/>
          <p:nvPr/>
        </p:nvSpPr>
        <p:spPr>
          <a:xfrm>
            <a:off x="6398608" y="4952182"/>
            <a:ext cx="1269635" cy="715089"/>
          </a:xfrm>
          <a:prstGeom prst="wedgeRoundRectCallout">
            <a:avLst>
              <a:gd name="adj1" fmla="val 54296"/>
              <a:gd name="adj2" fmla="val 115856"/>
              <a:gd name="adj3" fmla="val 16667"/>
            </a:avLst>
          </a:prstGeom>
          <a:solidFill>
            <a:schemeClr val="accent1">
              <a:lumMod val="40000"/>
              <a:lumOff val="60000"/>
            </a:schemeClr>
          </a:solidFill>
          <a:ln>
            <a:solidFill>
              <a:srgbClr val="00B050"/>
            </a:solidFill>
          </a:ln>
        </p:spPr>
        <p:txBody>
          <a:bodyPr wrap="square" rtlCol="0">
            <a:spAutoFit/>
          </a:bodyPr>
          <a:lstStyle/>
          <a:p>
            <a:r>
              <a:rPr lang="en-US">
                <a:latin typeface="Arial Narrow" panose="020B0606020202030204" pitchFamily="34" charset="0"/>
              </a:rPr>
              <a:t>EUIs ~30 </a:t>
            </a:r>
            <a:r>
              <a:rPr lang="en-US" err="1">
                <a:latin typeface="Arial Narrow" panose="020B0606020202030204" pitchFamily="34" charset="0"/>
              </a:rPr>
              <a:t>kBtu</a:t>
            </a:r>
            <a:r>
              <a:rPr lang="en-US">
                <a:latin typeface="Arial Narrow" panose="020B0606020202030204" pitchFamily="34" charset="0"/>
              </a:rPr>
              <a:t>/sf/</a:t>
            </a:r>
            <a:r>
              <a:rPr lang="en-US" err="1">
                <a:latin typeface="Arial Narrow" panose="020B0606020202030204" pitchFamily="34" charset="0"/>
              </a:rPr>
              <a:t>yr</a:t>
            </a:r>
            <a:endParaRPr lang="en-US">
              <a:latin typeface="Arial Narrow" panose="020B0606020202030204" pitchFamily="34" charset="0"/>
            </a:endParaRPr>
          </a:p>
        </p:txBody>
      </p:sp>
      <p:sp>
        <p:nvSpPr>
          <p:cNvPr id="8" name="TextBox 7"/>
          <p:cNvSpPr txBox="1"/>
          <p:nvPr/>
        </p:nvSpPr>
        <p:spPr>
          <a:xfrm>
            <a:off x="7490625" y="443967"/>
            <a:ext cx="2335339" cy="715089"/>
          </a:xfrm>
          <a:prstGeom prst="wedgeRoundRectCallout">
            <a:avLst>
              <a:gd name="adj1" fmla="val -14085"/>
              <a:gd name="adj2" fmla="val 120456"/>
              <a:gd name="adj3" fmla="val 16667"/>
            </a:avLst>
          </a:prstGeom>
          <a:solidFill>
            <a:srgbClr val="92D050"/>
          </a:solidFill>
          <a:ln>
            <a:solidFill>
              <a:schemeClr val="accent1"/>
            </a:solidFill>
          </a:ln>
        </p:spPr>
        <p:txBody>
          <a:bodyPr wrap="square" lIns="91440" tIns="45720" rIns="91440" bIns="45720" rtlCol="0" anchor="t">
            <a:spAutoFit/>
          </a:bodyPr>
          <a:lstStyle/>
          <a:p>
            <a:r>
              <a:rPr lang="en-US" b="1">
                <a:latin typeface="Arial Narrow"/>
              </a:rPr>
              <a:t>50-60% energy savings + no fossil fuels</a:t>
            </a:r>
          </a:p>
        </p:txBody>
      </p:sp>
    </p:spTree>
    <p:extLst>
      <p:ext uri="{BB962C8B-B14F-4D97-AF65-F5344CB8AC3E}">
        <p14:creationId xmlns:p14="http://schemas.microsoft.com/office/powerpoint/2010/main" val="20599484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a:extLst>
              <a:ext uri="{FF2B5EF4-FFF2-40B4-BE49-F238E27FC236}">
                <a16:creationId xmlns:a16="http://schemas.microsoft.com/office/drawing/2014/main" id="{6EDF6202-1F45-4665-B4BD-26704D864C07}"/>
              </a:ext>
            </a:extLst>
          </p:cNvPr>
          <p:cNvPicPr>
            <a:picLocks noChangeAspect="1"/>
          </p:cNvPicPr>
          <p:nvPr/>
        </p:nvPicPr>
        <p:blipFill>
          <a:blip r:embed="rId3"/>
          <a:stretch>
            <a:fillRect/>
          </a:stretch>
        </p:blipFill>
        <p:spPr>
          <a:xfrm>
            <a:off x="1729742" y="1635411"/>
            <a:ext cx="8555547" cy="3867912"/>
          </a:xfrm>
          <a:prstGeom prst="rect">
            <a:avLst/>
          </a:prstGeom>
        </p:spPr>
      </p:pic>
      <p:sp>
        <p:nvSpPr>
          <p:cNvPr id="3" name="TextBox 2"/>
          <p:cNvSpPr txBox="1"/>
          <p:nvPr/>
        </p:nvSpPr>
        <p:spPr>
          <a:xfrm>
            <a:off x="2918511" y="801512"/>
            <a:ext cx="6310156" cy="461665"/>
          </a:xfrm>
          <a:prstGeom prst="rect">
            <a:avLst/>
          </a:prstGeom>
          <a:noFill/>
        </p:spPr>
        <p:txBody>
          <a:bodyPr wrap="square" rtlCol="0">
            <a:spAutoFit/>
          </a:bodyPr>
          <a:lstStyle/>
          <a:p>
            <a:pPr algn="ctr"/>
            <a:r>
              <a:rPr lang="en-US" sz="2400">
                <a:latin typeface="Arial Black" panose="020B0A04020102020204" pitchFamily="34" charset="0"/>
              </a:rPr>
              <a:t>LL97 COMPARISON</a:t>
            </a:r>
          </a:p>
        </p:txBody>
      </p:sp>
      <p:sp>
        <p:nvSpPr>
          <p:cNvPr id="8" name="TextBox 7">
            <a:extLst>
              <a:ext uri="{FF2B5EF4-FFF2-40B4-BE49-F238E27FC236}">
                <a16:creationId xmlns:a16="http://schemas.microsoft.com/office/drawing/2014/main" id="{F16B76FD-5C5D-4E42-B603-A80F5A9D9066}"/>
              </a:ext>
            </a:extLst>
          </p:cNvPr>
          <p:cNvSpPr txBox="1"/>
          <p:nvPr/>
        </p:nvSpPr>
        <p:spPr>
          <a:xfrm>
            <a:off x="9713165" y="4356883"/>
            <a:ext cx="885151" cy="430887"/>
          </a:xfrm>
          <a:prstGeom prst="rect">
            <a:avLst/>
          </a:prstGeom>
          <a:noFill/>
        </p:spPr>
        <p:txBody>
          <a:bodyPr wrap="square" rtlCol="0">
            <a:spAutoFit/>
          </a:bodyPr>
          <a:lstStyle/>
          <a:p>
            <a:r>
              <a:rPr lang="en-US" sz="1100"/>
              <a:t>2050 Limit</a:t>
            </a:r>
          </a:p>
          <a:p>
            <a:r>
              <a:rPr lang="en-US" sz="1100"/>
              <a:t>(1.40)</a:t>
            </a:r>
          </a:p>
        </p:txBody>
      </p:sp>
      <p:sp>
        <p:nvSpPr>
          <p:cNvPr id="10" name="TextBox 9">
            <a:extLst>
              <a:ext uri="{FF2B5EF4-FFF2-40B4-BE49-F238E27FC236}">
                <a16:creationId xmlns:a16="http://schemas.microsoft.com/office/drawing/2014/main" id="{E9685E9C-B1FF-4CFF-B9A9-D2D31F6CE60D}"/>
              </a:ext>
            </a:extLst>
          </p:cNvPr>
          <p:cNvSpPr txBox="1"/>
          <p:nvPr/>
        </p:nvSpPr>
        <p:spPr>
          <a:xfrm>
            <a:off x="9713165" y="2266840"/>
            <a:ext cx="885151" cy="430887"/>
          </a:xfrm>
          <a:prstGeom prst="rect">
            <a:avLst/>
          </a:prstGeom>
          <a:noFill/>
        </p:spPr>
        <p:txBody>
          <a:bodyPr wrap="square" rtlCol="0">
            <a:spAutoFit/>
          </a:bodyPr>
          <a:lstStyle/>
          <a:p>
            <a:r>
              <a:rPr lang="en-US" sz="1100"/>
              <a:t>2024 Limit</a:t>
            </a:r>
          </a:p>
          <a:p>
            <a:r>
              <a:rPr lang="en-US" sz="1100"/>
              <a:t>(8.46)</a:t>
            </a:r>
          </a:p>
        </p:txBody>
      </p:sp>
      <p:sp>
        <p:nvSpPr>
          <p:cNvPr id="11" name="TextBox 10">
            <a:extLst>
              <a:ext uri="{FF2B5EF4-FFF2-40B4-BE49-F238E27FC236}">
                <a16:creationId xmlns:a16="http://schemas.microsoft.com/office/drawing/2014/main" id="{478AC809-58C1-4AB4-80BD-F3969D28FCF5}"/>
              </a:ext>
            </a:extLst>
          </p:cNvPr>
          <p:cNvSpPr txBox="1"/>
          <p:nvPr/>
        </p:nvSpPr>
        <p:spPr>
          <a:xfrm>
            <a:off x="9713165" y="3421211"/>
            <a:ext cx="885151" cy="430887"/>
          </a:xfrm>
          <a:prstGeom prst="rect">
            <a:avLst/>
          </a:prstGeom>
          <a:noFill/>
        </p:spPr>
        <p:txBody>
          <a:bodyPr wrap="square" rtlCol="0">
            <a:spAutoFit/>
          </a:bodyPr>
          <a:lstStyle/>
          <a:p>
            <a:r>
              <a:rPr lang="en-US" sz="1100"/>
              <a:t>2030 Limit</a:t>
            </a:r>
          </a:p>
          <a:p>
            <a:r>
              <a:rPr lang="en-US" sz="1100"/>
              <a:t>(4.53)</a:t>
            </a:r>
          </a:p>
        </p:txBody>
      </p:sp>
      <p:sp>
        <p:nvSpPr>
          <p:cNvPr id="13" name="TextBox 12">
            <a:extLst>
              <a:ext uri="{FF2B5EF4-FFF2-40B4-BE49-F238E27FC236}">
                <a16:creationId xmlns:a16="http://schemas.microsoft.com/office/drawing/2014/main" id="{CD94A699-5C93-46E4-9F50-662C073F0118}"/>
              </a:ext>
            </a:extLst>
          </p:cNvPr>
          <p:cNvSpPr txBox="1"/>
          <p:nvPr/>
        </p:nvSpPr>
        <p:spPr>
          <a:xfrm>
            <a:off x="6706018" y="5819167"/>
            <a:ext cx="3190529" cy="600164"/>
          </a:xfrm>
          <a:prstGeom prst="rect">
            <a:avLst/>
          </a:prstGeom>
          <a:noFill/>
        </p:spPr>
        <p:txBody>
          <a:bodyPr wrap="square" rtlCol="0">
            <a:spAutoFit/>
          </a:bodyPr>
          <a:lstStyle/>
          <a:p>
            <a:pPr algn="ctr"/>
            <a:r>
              <a:rPr lang="en-US" sz="1100"/>
              <a:t>Alternatives 25%+ below 2030 targets</a:t>
            </a:r>
          </a:p>
          <a:p>
            <a:pPr algn="ctr"/>
            <a:r>
              <a:rPr lang="en-US" sz="1100"/>
              <a:t>With 70% renewables 2050 goals nearly met</a:t>
            </a:r>
          </a:p>
          <a:p>
            <a:pPr algn="ctr"/>
            <a:r>
              <a:rPr lang="en-US" sz="1100"/>
              <a:t>At </a:t>
            </a:r>
            <a:r>
              <a:rPr lang="en-US" sz="1100" b="1"/>
              <a:t>74% Renewable Opt3</a:t>
            </a:r>
            <a:r>
              <a:rPr lang="en-US" sz="1100"/>
              <a:t> </a:t>
            </a:r>
            <a:r>
              <a:rPr lang="en-US" sz="1100" b="1"/>
              <a:t>meets 2050 goals</a:t>
            </a:r>
          </a:p>
        </p:txBody>
      </p:sp>
      <p:sp>
        <p:nvSpPr>
          <p:cNvPr id="14" name="Rectangle 13">
            <a:extLst>
              <a:ext uri="{FF2B5EF4-FFF2-40B4-BE49-F238E27FC236}">
                <a16:creationId xmlns:a16="http://schemas.microsoft.com/office/drawing/2014/main" id="{4BA2EA97-B1AD-4FB6-89F8-5A0EE0B62908}"/>
              </a:ext>
            </a:extLst>
          </p:cNvPr>
          <p:cNvSpPr/>
          <p:nvPr/>
        </p:nvSpPr>
        <p:spPr>
          <a:xfrm>
            <a:off x="6436451" y="5222589"/>
            <a:ext cx="1919803" cy="16415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Left Brace 11">
            <a:extLst>
              <a:ext uri="{FF2B5EF4-FFF2-40B4-BE49-F238E27FC236}">
                <a16:creationId xmlns:a16="http://schemas.microsoft.com/office/drawing/2014/main" id="{D5B65DAB-BA38-40A9-9EF0-672B1A1A3C1F}"/>
              </a:ext>
            </a:extLst>
          </p:cNvPr>
          <p:cNvSpPr/>
          <p:nvPr/>
        </p:nvSpPr>
        <p:spPr>
          <a:xfrm rot="16200000">
            <a:off x="7890142" y="3809248"/>
            <a:ext cx="604664" cy="3192319"/>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TextBox 16">
            <a:extLst>
              <a:ext uri="{FF2B5EF4-FFF2-40B4-BE49-F238E27FC236}">
                <a16:creationId xmlns:a16="http://schemas.microsoft.com/office/drawing/2014/main" id="{54BB08D3-AAC1-4076-BC07-4B5D298F7245}"/>
              </a:ext>
            </a:extLst>
          </p:cNvPr>
          <p:cNvSpPr txBox="1"/>
          <p:nvPr/>
        </p:nvSpPr>
        <p:spPr>
          <a:xfrm>
            <a:off x="1524000" y="6304002"/>
            <a:ext cx="4295775" cy="553998"/>
          </a:xfrm>
          <a:prstGeom prst="rect">
            <a:avLst/>
          </a:prstGeom>
          <a:noFill/>
        </p:spPr>
        <p:txBody>
          <a:bodyPr wrap="square" rtlCol="0">
            <a:spAutoFit/>
          </a:bodyPr>
          <a:lstStyle/>
          <a:p>
            <a:r>
              <a:rPr lang="en-US" sz="1000" i="1"/>
              <a:t>*Assumptions: Zero Emissions Electricity (55% State Total)</a:t>
            </a:r>
          </a:p>
          <a:p>
            <a:pPr marL="171450" indent="-171450">
              <a:buFont typeface="Wingdings" panose="05000000000000000000" pitchFamily="2" charset="2"/>
              <a:buChar char="§"/>
            </a:pPr>
            <a:r>
              <a:rPr lang="en-US" sz="1000" i="1"/>
              <a:t>Current: 90% Upstate - 21% Downstate (0.288 kg/</a:t>
            </a:r>
            <a:r>
              <a:rPr lang="en-US" sz="1000" i="1" err="1"/>
              <a:t>KWh</a:t>
            </a:r>
            <a:r>
              <a:rPr lang="en-US" sz="1000" i="1"/>
              <a:t>)</a:t>
            </a:r>
          </a:p>
          <a:p>
            <a:pPr marL="171450" indent="-171450">
              <a:buFont typeface="Wingdings" panose="05000000000000000000" pitchFamily="2" charset="2"/>
              <a:buChar char="§"/>
            </a:pPr>
            <a:r>
              <a:rPr lang="en-US" sz="1000" i="1"/>
              <a:t>70% Renewables: 95% Upstate - 45% Downstate (0.206 kg/</a:t>
            </a:r>
            <a:r>
              <a:rPr lang="en-US" sz="1000" i="1" err="1"/>
              <a:t>KWh</a:t>
            </a:r>
            <a:r>
              <a:rPr lang="en-US" sz="1000" i="1"/>
              <a:t>)</a:t>
            </a:r>
          </a:p>
        </p:txBody>
      </p:sp>
      <p:sp>
        <p:nvSpPr>
          <p:cNvPr id="20" name="TextBox 19">
            <a:extLst>
              <a:ext uri="{FF2B5EF4-FFF2-40B4-BE49-F238E27FC236}">
                <a16:creationId xmlns:a16="http://schemas.microsoft.com/office/drawing/2014/main" id="{977A36F3-7427-4F86-969B-88EA13E6DACA}"/>
              </a:ext>
            </a:extLst>
          </p:cNvPr>
          <p:cNvSpPr txBox="1"/>
          <p:nvPr/>
        </p:nvSpPr>
        <p:spPr>
          <a:xfrm>
            <a:off x="2504065" y="2840615"/>
            <a:ext cx="885151" cy="261610"/>
          </a:xfrm>
          <a:prstGeom prst="rect">
            <a:avLst/>
          </a:prstGeom>
          <a:noFill/>
        </p:spPr>
        <p:txBody>
          <a:bodyPr wrap="square" rtlCol="0">
            <a:spAutoFit/>
          </a:bodyPr>
          <a:lstStyle/>
          <a:p>
            <a:pPr algn="ctr"/>
            <a:r>
              <a:rPr lang="en-US" sz="1100" b="1">
                <a:solidFill>
                  <a:schemeClr val="accent5"/>
                </a:solidFill>
              </a:rPr>
              <a:t>6.44</a:t>
            </a:r>
          </a:p>
        </p:txBody>
      </p:sp>
      <p:sp>
        <p:nvSpPr>
          <p:cNvPr id="21" name="TextBox 20">
            <a:extLst>
              <a:ext uri="{FF2B5EF4-FFF2-40B4-BE49-F238E27FC236}">
                <a16:creationId xmlns:a16="http://schemas.microsoft.com/office/drawing/2014/main" id="{A0E65EB5-1E39-4542-9F9C-50D21D7F7532}"/>
              </a:ext>
            </a:extLst>
          </p:cNvPr>
          <p:cNvSpPr txBox="1"/>
          <p:nvPr/>
        </p:nvSpPr>
        <p:spPr>
          <a:xfrm>
            <a:off x="3799465" y="3395044"/>
            <a:ext cx="885151" cy="261610"/>
          </a:xfrm>
          <a:prstGeom prst="rect">
            <a:avLst/>
          </a:prstGeom>
          <a:noFill/>
        </p:spPr>
        <p:txBody>
          <a:bodyPr wrap="square" rtlCol="0">
            <a:spAutoFit/>
          </a:bodyPr>
          <a:lstStyle/>
          <a:p>
            <a:pPr algn="ctr"/>
            <a:r>
              <a:rPr lang="en-US" sz="1100" b="1">
                <a:solidFill>
                  <a:schemeClr val="accent5"/>
                </a:solidFill>
              </a:rPr>
              <a:t>4.14</a:t>
            </a:r>
          </a:p>
        </p:txBody>
      </p:sp>
      <p:sp>
        <p:nvSpPr>
          <p:cNvPr id="22" name="TextBox 21">
            <a:extLst>
              <a:ext uri="{FF2B5EF4-FFF2-40B4-BE49-F238E27FC236}">
                <a16:creationId xmlns:a16="http://schemas.microsoft.com/office/drawing/2014/main" id="{079E4420-EDE7-4FB5-9145-F074D2B1EEB1}"/>
              </a:ext>
            </a:extLst>
          </p:cNvPr>
          <p:cNvSpPr txBox="1"/>
          <p:nvPr/>
        </p:nvSpPr>
        <p:spPr>
          <a:xfrm>
            <a:off x="5111364" y="3634308"/>
            <a:ext cx="885151" cy="261610"/>
          </a:xfrm>
          <a:prstGeom prst="rect">
            <a:avLst/>
          </a:prstGeom>
          <a:noFill/>
        </p:spPr>
        <p:txBody>
          <a:bodyPr wrap="square" rtlCol="0">
            <a:spAutoFit/>
          </a:bodyPr>
          <a:lstStyle/>
          <a:p>
            <a:pPr algn="ctr"/>
            <a:r>
              <a:rPr lang="en-US" sz="1100" b="1">
                <a:solidFill>
                  <a:schemeClr val="accent5"/>
                </a:solidFill>
              </a:rPr>
              <a:t>3.90</a:t>
            </a:r>
          </a:p>
        </p:txBody>
      </p:sp>
      <p:sp>
        <p:nvSpPr>
          <p:cNvPr id="23" name="TextBox 22">
            <a:extLst>
              <a:ext uri="{FF2B5EF4-FFF2-40B4-BE49-F238E27FC236}">
                <a16:creationId xmlns:a16="http://schemas.microsoft.com/office/drawing/2014/main" id="{5B834F15-497B-4533-BB4A-54316DC45897}"/>
              </a:ext>
            </a:extLst>
          </p:cNvPr>
          <p:cNvSpPr txBox="1"/>
          <p:nvPr/>
        </p:nvSpPr>
        <p:spPr>
          <a:xfrm>
            <a:off x="6409121" y="3867484"/>
            <a:ext cx="885151" cy="261610"/>
          </a:xfrm>
          <a:prstGeom prst="rect">
            <a:avLst/>
          </a:prstGeom>
          <a:noFill/>
        </p:spPr>
        <p:txBody>
          <a:bodyPr wrap="square" rtlCol="0">
            <a:spAutoFit/>
          </a:bodyPr>
          <a:lstStyle/>
          <a:p>
            <a:pPr algn="ctr"/>
            <a:r>
              <a:rPr lang="en-US" sz="1100" b="1">
                <a:solidFill>
                  <a:schemeClr val="accent5"/>
                </a:solidFill>
              </a:rPr>
              <a:t>2.97</a:t>
            </a:r>
          </a:p>
        </p:txBody>
      </p:sp>
      <p:sp>
        <p:nvSpPr>
          <p:cNvPr id="24" name="TextBox 23">
            <a:extLst>
              <a:ext uri="{FF2B5EF4-FFF2-40B4-BE49-F238E27FC236}">
                <a16:creationId xmlns:a16="http://schemas.microsoft.com/office/drawing/2014/main" id="{9BE45F7F-21AC-48D3-8BDD-951529C0D7D0}"/>
              </a:ext>
            </a:extLst>
          </p:cNvPr>
          <p:cNvSpPr txBox="1"/>
          <p:nvPr/>
        </p:nvSpPr>
        <p:spPr>
          <a:xfrm>
            <a:off x="7711007" y="3867484"/>
            <a:ext cx="885151" cy="261610"/>
          </a:xfrm>
          <a:prstGeom prst="rect">
            <a:avLst/>
          </a:prstGeom>
          <a:noFill/>
        </p:spPr>
        <p:txBody>
          <a:bodyPr wrap="square" rtlCol="0">
            <a:spAutoFit/>
          </a:bodyPr>
          <a:lstStyle/>
          <a:p>
            <a:pPr algn="ctr"/>
            <a:r>
              <a:rPr lang="en-US" sz="1100" b="1">
                <a:solidFill>
                  <a:schemeClr val="accent5"/>
                </a:solidFill>
              </a:rPr>
              <a:t>2.76</a:t>
            </a:r>
          </a:p>
        </p:txBody>
      </p:sp>
      <p:sp>
        <p:nvSpPr>
          <p:cNvPr id="25" name="TextBox 24">
            <a:extLst>
              <a:ext uri="{FF2B5EF4-FFF2-40B4-BE49-F238E27FC236}">
                <a16:creationId xmlns:a16="http://schemas.microsoft.com/office/drawing/2014/main" id="{C4ECB799-BE26-4A03-952A-E9BE56D1C3C1}"/>
              </a:ext>
            </a:extLst>
          </p:cNvPr>
          <p:cNvSpPr txBox="1"/>
          <p:nvPr/>
        </p:nvSpPr>
        <p:spPr>
          <a:xfrm>
            <a:off x="9021072" y="4059375"/>
            <a:ext cx="885151" cy="261610"/>
          </a:xfrm>
          <a:prstGeom prst="rect">
            <a:avLst/>
          </a:prstGeom>
          <a:noFill/>
        </p:spPr>
        <p:txBody>
          <a:bodyPr wrap="square" rtlCol="0">
            <a:spAutoFit/>
          </a:bodyPr>
          <a:lstStyle/>
          <a:p>
            <a:pPr algn="ctr"/>
            <a:r>
              <a:rPr lang="en-US" sz="1100" b="1">
                <a:solidFill>
                  <a:schemeClr val="accent5"/>
                </a:solidFill>
              </a:rPr>
              <a:t>2.34</a:t>
            </a:r>
          </a:p>
        </p:txBody>
      </p:sp>
      <p:cxnSp>
        <p:nvCxnSpPr>
          <p:cNvPr id="27" name="Straight Connector 26">
            <a:extLst>
              <a:ext uri="{FF2B5EF4-FFF2-40B4-BE49-F238E27FC236}">
                <a16:creationId xmlns:a16="http://schemas.microsoft.com/office/drawing/2014/main" id="{960D44E0-C5DB-45DF-95A9-319DD55FA1E0}"/>
              </a:ext>
            </a:extLst>
          </p:cNvPr>
          <p:cNvCxnSpPr>
            <a:cxnSpLocks/>
          </p:cNvCxnSpPr>
          <p:nvPr/>
        </p:nvCxnSpPr>
        <p:spPr>
          <a:xfrm flipV="1">
            <a:off x="5819775" y="4113213"/>
            <a:ext cx="3331368" cy="2223"/>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C7FCBF23-2EDF-481D-B1DD-B734455BB780}"/>
              </a:ext>
            </a:extLst>
          </p:cNvPr>
          <p:cNvCxnSpPr>
            <a:cxnSpLocks/>
          </p:cNvCxnSpPr>
          <p:nvPr/>
        </p:nvCxnSpPr>
        <p:spPr>
          <a:xfrm>
            <a:off x="9141619" y="4113212"/>
            <a:ext cx="0" cy="394494"/>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AA911266-A954-4AAC-ACFF-76D6B17B7C92}"/>
              </a:ext>
            </a:extLst>
          </p:cNvPr>
          <p:cNvCxnSpPr>
            <a:cxnSpLocks/>
          </p:cNvCxnSpPr>
          <p:nvPr/>
        </p:nvCxnSpPr>
        <p:spPr>
          <a:xfrm>
            <a:off x="7842248" y="4113212"/>
            <a:ext cx="0" cy="320676"/>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2BDAC3F2-5AEA-4B83-BDCD-8C78E8D6E63C}"/>
              </a:ext>
            </a:extLst>
          </p:cNvPr>
          <p:cNvCxnSpPr>
            <a:cxnSpLocks/>
          </p:cNvCxnSpPr>
          <p:nvPr/>
        </p:nvCxnSpPr>
        <p:spPr>
          <a:xfrm>
            <a:off x="6527798" y="4113213"/>
            <a:ext cx="0" cy="265907"/>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A4946AA4-5EC8-4E59-A886-45A9A116F00B}"/>
              </a:ext>
            </a:extLst>
          </p:cNvPr>
          <p:cNvSpPr txBox="1"/>
          <p:nvPr/>
        </p:nvSpPr>
        <p:spPr>
          <a:xfrm>
            <a:off x="6036947" y="4148622"/>
            <a:ext cx="454223" cy="261610"/>
          </a:xfrm>
          <a:prstGeom prst="rect">
            <a:avLst/>
          </a:prstGeom>
          <a:noFill/>
        </p:spPr>
        <p:txBody>
          <a:bodyPr wrap="square" rtlCol="0">
            <a:spAutoFit/>
          </a:bodyPr>
          <a:lstStyle/>
          <a:p>
            <a:pPr algn="ctr"/>
            <a:r>
              <a:rPr lang="en-US" sz="1100" b="1">
                <a:solidFill>
                  <a:schemeClr val="accent5"/>
                </a:solidFill>
              </a:rPr>
              <a:t>29%</a:t>
            </a:r>
          </a:p>
        </p:txBody>
      </p:sp>
      <p:sp>
        <p:nvSpPr>
          <p:cNvPr id="40" name="TextBox 39">
            <a:extLst>
              <a:ext uri="{FF2B5EF4-FFF2-40B4-BE49-F238E27FC236}">
                <a16:creationId xmlns:a16="http://schemas.microsoft.com/office/drawing/2014/main" id="{21E500CF-8881-4A5F-9B70-BAAB3B718998}"/>
              </a:ext>
            </a:extLst>
          </p:cNvPr>
          <p:cNvSpPr txBox="1"/>
          <p:nvPr/>
        </p:nvSpPr>
        <p:spPr>
          <a:xfrm>
            <a:off x="7332794" y="4148622"/>
            <a:ext cx="457200" cy="261610"/>
          </a:xfrm>
          <a:prstGeom prst="rect">
            <a:avLst/>
          </a:prstGeom>
          <a:noFill/>
        </p:spPr>
        <p:txBody>
          <a:bodyPr wrap="square" rtlCol="0">
            <a:spAutoFit/>
          </a:bodyPr>
          <a:lstStyle/>
          <a:p>
            <a:pPr algn="ctr"/>
            <a:r>
              <a:rPr lang="en-US" sz="1100" b="1">
                <a:solidFill>
                  <a:schemeClr val="accent5"/>
                </a:solidFill>
              </a:rPr>
              <a:t>34%</a:t>
            </a:r>
          </a:p>
        </p:txBody>
      </p:sp>
      <p:sp>
        <p:nvSpPr>
          <p:cNvPr id="41" name="TextBox 40">
            <a:extLst>
              <a:ext uri="{FF2B5EF4-FFF2-40B4-BE49-F238E27FC236}">
                <a16:creationId xmlns:a16="http://schemas.microsoft.com/office/drawing/2014/main" id="{1931CA83-09CF-43EF-BFC9-CBF72C3E6636}"/>
              </a:ext>
            </a:extLst>
          </p:cNvPr>
          <p:cNvSpPr txBox="1"/>
          <p:nvPr/>
        </p:nvSpPr>
        <p:spPr>
          <a:xfrm>
            <a:off x="8651654" y="4148622"/>
            <a:ext cx="457200" cy="261610"/>
          </a:xfrm>
          <a:prstGeom prst="rect">
            <a:avLst/>
          </a:prstGeom>
          <a:noFill/>
        </p:spPr>
        <p:txBody>
          <a:bodyPr wrap="square" rtlCol="0">
            <a:spAutoFit/>
          </a:bodyPr>
          <a:lstStyle/>
          <a:p>
            <a:pPr algn="ctr"/>
            <a:r>
              <a:rPr lang="en-US" sz="1100" b="1">
                <a:solidFill>
                  <a:schemeClr val="accent5"/>
                </a:solidFill>
              </a:rPr>
              <a:t>44%</a:t>
            </a:r>
          </a:p>
        </p:txBody>
      </p:sp>
    </p:spTree>
    <p:extLst>
      <p:ext uri="{BB962C8B-B14F-4D97-AF65-F5344CB8AC3E}">
        <p14:creationId xmlns:p14="http://schemas.microsoft.com/office/powerpoint/2010/main" val="27861561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29696" y="1441536"/>
            <a:ext cx="7879699" cy="4868565"/>
          </a:xfrm>
          <a:prstGeom prst="rect">
            <a:avLst/>
          </a:prstGeom>
        </p:spPr>
      </p:pic>
      <p:sp>
        <p:nvSpPr>
          <p:cNvPr id="3" name="TextBox 2"/>
          <p:cNvSpPr txBox="1"/>
          <p:nvPr/>
        </p:nvSpPr>
        <p:spPr>
          <a:xfrm>
            <a:off x="2918511" y="801512"/>
            <a:ext cx="6310156" cy="461665"/>
          </a:xfrm>
          <a:prstGeom prst="rect">
            <a:avLst/>
          </a:prstGeom>
          <a:noFill/>
        </p:spPr>
        <p:txBody>
          <a:bodyPr wrap="square" rtlCol="0">
            <a:spAutoFit/>
          </a:bodyPr>
          <a:lstStyle/>
          <a:p>
            <a:pPr algn="ctr"/>
            <a:r>
              <a:rPr lang="en-US" sz="2400">
                <a:latin typeface="Arial Black" panose="020B0A04020102020204" pitchFamily="34" charset="0"/>
              </a:rPr>
              <a:t>FIRST COST COMPARISON</a:t>
            </a:r>
          </a:p>
        </p:txBody>
      </p:sp>
    </p:spTree>
    <p:extLst>
      <p:ext uri="{BB962C8B-B14F-4D97-AF65-F5344CB8AC3E}">
        <p14:creationId xmlns:p14="http://schemas.microsoft.com/office/powerpoint/2010/main" val="35160043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ktangel 44"/>
          <p:cNvSpPr/>
          <p:nvPr/>
        </p:nvSpPr>
        <p:spPr>
          <a:xfrm>
            <a:off x="6417123" y="2768308"/>
            <a:ext cx="4871488" cy="830997"/>
          </a:xfrm>
          <a:prstGeom prst="rect">
            <a:avLst/>
          </a:prstGeom>
        </p:spPr>
        <p:txBody>
          <a:bodyPr wrap="square" lIns="91440" tIns="45720" rIns="91440" bIns="45720" anchor="t">
            <a:spAutoFit/>
          </a:bodyPr>
          <a:lstStyle/>
          <a:p>
            <a:r>
              <a:rPr lang="en-US" sz="1200" b="1">
                <a:latin typeface="Montserrat"/>
              </a:rPr>
              <a:t>The ambient loop is used as a primary water circulation energy carrier using low temperature variations to keep  steady state enthalpy to the sub-sources; heat pumps and chillers. </a:t>
            </a:r>
            <a:endParaRPr lang="en-US" sz="1200">
              <a:latin typeface="Montserrat" pitchFamily="2" charset="0"/>
            </a:endParaRPr>
          </a:p>
        </p:txBody>
      </p:sp>
      <p:grpSp>
        <p:nvGrpSpPr>
          <p:cNvPr id="4" name="Group 3">
            <a:extLst>
              <a:ext uri="{FF2B5EF4-FFF2-40B4-BE49-F238E27FC236}">
                <a16:creationId xmlns:a16="http://schemas.microsoft.com/office/drawing/2014/main" id="{743A6594-D778-4587-9DD1-495AF70FFF04}"/>
              </a:ext>
            </a:extLst>
          </p:cNvPr>
          <p:cNvGrpSpPr/>
          <p:nvPr/>
        </p:nvGrpSpPr>
        <p:grpSpPr>
          <a:xfrm>
            <a:off x="932002" y="1886687"/>
            <a:ext cx="3650249" cy="3441581"/>
            <a:chOff x="960481" y="406572"/>
            <a:chExt cx="3650249" cy="3441581"/>
          </a:xfrm>
        </p:grpSpPr>
        <p:pic>
          <p:nvPicPr>
            <p:cNvPr id="1026" name="Picture 2"/>
            <p:cNvPicPr>
              <a:picLocks noChangeAspect="1" noChangeArrowheads="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60481" y="406572"/>
              <a:ext cx="2635984" cy="3420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BEBA8EAE-BF5A-486C-A8C5-ECC9F3942E4B}">
                  <a14:imgProps xmlns:a14="http://schemas.microsoft.com/office/drawing/2010/main">
                    <a14:imgLayer r:embed="rId4">
                      <a14:imgEffect>
                        <a14:artisticPlasticWrap/>
                      </a14:imgEffect>
                    </a14:imgLayer>
                  </a14:imgProps>
                </a:ext>
                <a:ext uri="{28A0092B-C50C-407E-A947-70E740481C1C}">
                  <a14:useLocalDpi xmlns:a14="http://schemas.microsoft.com/office/drawing/2010/main" val="0"/>
                </a:ext>
              </a:extLst>
            </a:blip>
            <a:srcRect/>
            <a:stretch>
              <a:fillRect/>
            </a:stretch>
          </p:blipFill>
          <p:spPr bwMode="auto">
            <a:xfrm>
              <a:off x="960481" y="412048"/>
              <a:ext cx="2747234" cy="3436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Rak 4"/>
            <p:cNvCxnSpPr/>
            <p:nvPr/>
          </p:nvCxnSpPr>
          <p:spPr>
            <a:xfrm flipV="1">
              <a:off x="3422776" y="1834545"/>
              <a:ext cx="6123" cy="1775732"/>
            </a:xfrm>
            <a:prstGeom prst="line">
              <a:avLst/>
            </a:prstGeom>
            <a:effectLst>
              <a:outerShdw blurRad="50800" dist="50800" dir="5400000" algn="ctr" rotWithShape="0">
                <a:srgbClr val="00B050"/>
              </a:outerShdw>
            </a:effectLst>
          </p:spPr>
          <p:style>
            <a:lnRef idx="3">
              <a:schemeClr val="accent6"/>
            </a:lnRef>
            <a:fillRef idx="0">
              <a:schemeClr val="accent6"/>
            </a:fillRef>
            <a:effectRef idx="2">
              <a:schemeClr val="accent6"/>
            </a:effectRef>
            <a:fontRef idx="minor">
              <a:schemeClr val="tx1"/>
            </a:fontRef>
          </p:style>
        </p:cxnSp>
        <p:cxnSp>
          <p:nvCxnSpPr>
            <p:cNvPr id="51" name="Rak 50"/>
            <p:cNvCxnSpPr/>
            <p:nvPr/>
          </p:nvCxnSpPr>
          <p:spPr>
            <a:xfrm flipV="1">
              <a:off x="3361220" y="1476339"/>
              <a:ext cx="3062" cy="320447"/>
            </a:xfrm>
            <a:prstGeom prst="line">
              <a:avLst/>
            </a:prstGeom>
            <a:effectLst>
              <a:outerShdw blurRad="50800" dist="50800" dir="5400000" algn="ctr" rotWithShape="0">
                <a:srgbClr val="00B050"/>
              </a:outerShdw>
            </a:effectLst>
          </p:spPr>
          <p:style>
            <a:lnRef idx="3">
              <a:schemeClr val="accent6"/>
            </a:lnRef>
            <a:fillRef idx="0">
              <a:schemeClr val="accent6"/>
            </a:fillRef>
            <a:effectRef idx="2">
              <a:schemeClr val="accent6"/>
            </a:effectRef>
            <a:fontRef idx="minor">
              <a:schemeClr val="tx1"/>
            </a:fontRef>
          </p:style>
        </p:cxnSp>
        <p:cxnSp>
          <p:nvCxnSpPr>
            <p:cNvPr id="53" name="Rak 52"/>
            <p:cNvCxnSpPr/>
            <p:nvPr/>
          </p:nvCxnSpPr>
          <p:spPr>
            <a:xfrm flipH="1" flipV="1">
              <a:off x="3354184" y="1778416"/>
              <a:ext cx="71654" cy="61231"/>
            </a:xfrm>
            <a:prstGeom prst="line">
              <a:avLst/>
            </a:prstGeom>
            <a:effectLst>
              <a:outerShdw blurRad="50800" dist="50800" dir="5400000" algn="ctr" rotWithShape="0">
                <a:srgbClr val="00B050"/>
              </a:outerShdw>
            </a:effectLst>
          </p:spPr>
          <p:style>
            <a:lnRef idx="3">
              <a:schemeClr val="accent6"/>
            </a:lnRef>
            <a:fillRef idx="0">
              <a:schemeClr val="accent6"/>
            </a:fillRef>
            <a:effectRef idx="2">
              <a:schemeClr val="accent6"/>
            </a:effectRef>
            <a:fontRef idx="minor">
              <a:schemeClr val="tx1"/>
            </a:fontRef>
          </p:style>
        </p:cxnSp>
        <p:cxnSp>
          <p:nvCxnSpPr>
            <p:cNvPr id="60" name="Rak 59"/>
            <p:cNvCxnSpPr/>
            <p:nvPr/>
          </p:nvCxnSpPr>
          <p:spPr>
            <a:xfrm flipH="1" flipV="1">
              <a:off x="3299987" y="1433477"/>
              <a:ext cx="71654" cy="61231"/>
            </a:xfrm>
            <a:prstGeom prst="line">
              <a:avLst/>
            </a:prstGeom>
            <a:effectLst>
              <a:outerShdw blurRad="50800" dist="50800" dir="5400000" algn="ctr" rotWithShape="0">
                <a:srgbClr val="00B050"/>
              </a:outerShdw>
            </a:effectLst>
          </p:spPr>
          <p:style>
            <a:lnRef idx="3">
              <a:schemeClr val="accent6"/>
            </a:lnRef>
            <a:fillRef idx="0">
              <a:schemeClr val="accent6"/>
            </a:fillRef>
            <a:effectRef idx="2">
              <a:schemeClr val="accent6"/>
            </a:effectRef>
            <a:fontRef idx="minor">
              <a:schemeClr val="tx1"/>
            </a:fontRef>
          </p:style>
        </p:cxnSp>
        <p:cxnSp>
          <p:nvCxnSpPr>
            <p:cNvPr id="66" name="Rak 65"/>
            <p:cNvCxnSpPr/>
            <p:nvPr/>
          </p:nvCxnSpPr>
          <p:spPr>
            <a:xfrm flipV="1">
              <a:off x="3299987" y="1173238"/>
              <a:ext cx="0" cy="260240"/>
            </a:xfrm>
            <a:prstGeom prst="line">
              <a:avLst/>
            </a:prstGeom>
            <a:effectLst>
              <a:outerShdw blurRad="50800" dist="50800" dir="5400000" algn="ctr" rotWithShape="0">
                <a:srgbClr val="00B050"/>
              </a:outerShdw>
            </a:effectLst>
          </p:spPr>
          <p:style>
            <a:lnRef idx="3">
              <a:schemeClr val="accent6"/>
            </a:lnRef>
            <a:fillRef idx="0">
              <a:schemeClr val="accent6"/>
            </a:fillRef>
            <a:effectRef idx="2">
              <a:schemeClr val="accent6"/>
            </a:effectRef>
            <a:fontRef idx="minor">
              <a:schemeClr val="tx1"/>
            </a:fontRef>
          </p:style>
        </p:cxnSp>
        <p:cxnSp>
          <p:nvCxnSpPr>
            <p:cNvPr id="67" name="Rak 66"/>
            <p:cNvCxnSpPr/>
            <p:nvPr/>
          </p:nvCxnSpPr>
          <p:spPr>
            <a:xfrm flipH="1" flipV="1">
              <a:off x="3172423" y="1063020"/>
              <a:ext cx="127565" cy="110219"/>
            </a:xfrm>
            <a:prstGeom prst="line">
              <a:avLst/>
            </a:prstGeom>
            <a:effectLst>
              <a:outerShdw blurRad="50800" dist="50800" dir="5400000" algn="ctr" rotWithShape="0">
                <a:srgbClr val="00B050"/>
              </a:outerShdw>
            </a:effectLst>
          </p:spPr>
          <p:style>
            <a:lnRef idx="3">
              <a:schemeClr val="accent6"/>
            </a:lnRef>
            <a:fillRef idx="0">
              <a:schemeClr val="accent6"/>
            </a:fillRef>
            <a:effectRef idx="2">
              <a:schemeClr val="accent6"/>
            </a:effectRef>
            <a:fontRef idx="minor">
              <a:schemeClr val="tx1"/>
            </a:fontRef>
          </p:style>
        </p:cxnSp>
        <p:cxnSp>
          <p:nvCxnSpPr>
            <p:cNvPr id="68" name="Rak 67"/>
            <p:cNvCxnSpPr/>
            <p:nvPr/>
          </p:nvCxnSpPr>
          <p:spPr>
            <a:xfrm flipV="1">
              <a:off x="3359690" y="1839647"/>
              <a:ext cx="6123" cy="1775732"/>
            </a:xfrm>
            <a:prstGeom prst="line">
              <a:avLst/>
            </a:prstGeom>
            <a:effectLst>
              <a:outerShdw blurRad="50800" dist="50800" dir="5400000" algn="ctr" rotWithShape="0">
                <a:srgbClr val="00B050"/>
              </a:outerShdw>
            </a:effectLst>
          </p:spPr>
          <p:style>
            <a:lnRef idx="3">
              <a:schemeClr val="accent6"/>
            </a:lnRef>
            <a:fillRef idx="0">
              <a:schemeClr val="accent6"/>
            </a:fillRef>
            <a:effectRef idx="2">
              <a:schemeClr val="accent6"/>
            </a:effectRef>
            <a:fontRef idx="minor">
              <a:schemeClr val="tx1"/>
            </a:fontRef>
          </p:style>
        </p:cxnSp>
        <p:cxnSp>
          <p:nvCxnSpPr>
            <p:cNvPr id="69" name="Rak 68"/>
            <p:cNvCxnSpPr/>
            <p:nvPr/>
          </p:nvCxnSpPr>
          <p:spPr>
            <a:xfrm flipV="1">
              <a:off x="3298134" y="1481441"/>
              <a:ext cx="3062" cy="320447"/>
            </a:xfrm>
            <a:prstGeom prst="line">
              <a:avLst/>
            </a:prstGeom>
            <a:effectLst>
              <a:outerShdw blurRad="50800" dist="50800" dir="5400000" algn="ctr" rotWithShape="0">
                <a:srgbClr val="00B050"/>
              </a:outerShdw>
            </a:effectLst>
          </p:spPr>
          <p:style>
            <a:lnRef idx="3">
              <a:schemeClr val="accent6"/>
            </a:lnRef>
            <a:fillRef idx="0">
              <a:schemeClr val="accent6"/>
            </a:fillRef>
            <a:effectRef idx="2">
              <a:schemeClr val="accent6"/>
            </a:effectRef>
            <a:fontRef idx="minor">
              <a:schemeClr val="tx1"/>
            </a:fontRef>
          </p:style>
        </p:cxnSp>
        <p:cxnSp>
          <p:nvCxnSpPr>
            <p:cNvPr id="72" name="Rak 71"/>
            <p:cNvCxnSpPr/>
            <p:nvPr/>
          </p:nvCxnSpPr>
          <p:spPr>
            <a:xfrm flipH="1" flipV="1">
              <a:off x="3291098" y="1783518"/>
              <a:ext cx="71654" cy="61231"/>
            </a:xfrm>
            <a:prstGeom prst="line">
              <a:avLst/>
            </a:prstGeom>
            <a:effectLst>
              <a:outerShdw blurRad="50800" dist="50800" dir="5400000" algn="ctr" rotWithShape="0">
                <a:srgbClr val="00B050"/>
              </a:outerShdw>
            </a:effectLst>
          </p:spPr>
          <p:style>
            <a:lnRef idx="3">
              <a:schemeClr val="accent6"/>
            </a:lnRef>
            <a:fillRef idx="0">
              <a:schemeClr val="accent6"/>
            </a:fillRef>
            <a:effectRef idx="2">
              <a:schemeClr val="accent6"/>
            </a:effectRef>
            <a:fontRef idx="minor">
              <a:schemeClr val="tx1"/>
            </a:fontRef>
          </p:style>
        </p:cxnSp>
        <p:cxnSp>
          <p:nvCxnSpPr>
            <p:cNvPr id="73" name="Rak 72"/>
            <p:cNvCxnSpPr/>
            <p:nvPr/>
          </p:nvCxnSpPr>
          <p:spPr>
            <a:xfrm flipH="1" flipV="1">
              <a:off x="3236901" y="1438579"/>
              <a:ext cx="71654" cy="61231"/>
            </a:xfrm>
            <a:prstGeom prst="line">
              <a:avLst/>
            </a:prstGeom>
            <a:effectLst>
              <a:outerShdw blurRad="50800" dist="50800" dir="5400000" algn="ctr" rotWithShape="0">
                <a:srgbClr val="00B050"/>
              </a:outerShdw>
            </a:effectLst>
          </p:spPr>
          <p:style>
            <a:lnRef idx="3">
              <a:schemeClr val="accent6"/>
            </a:lnRef>
            <a:fillRef idx="0">
              <a:schemeClr val="accent6"/>
            </a:fillRef>
            <a:effectRef idx="2">
              <a:schemeClr val="accent6"/>
            </a:effectRef>
            <a:fontRef idx="minor">
              <a:schemeClr val="tx1"/>
            </a:fontRef>
          </p:style>
        </p:cxnSp>
        <p:cxnSp>
          <p:nvCxnSpPr>
            <p:cNvPr id="75" name="Rak 74"/>
            <p:cNvCxnSpPr/>
            <p:nvPr/>
          </p:nvCxnSpPr>
          <p:spPr>
            <a:xfrm flipV="1">
              <a:off x="3236901" y="1178340"/>
              <a:ext cx="0" cy="260240"/>
            </a:xfrm>
            <a:prstGeom prst="line">
              <a:avLst/>
            </a:prstGeom>
            <a:effectLst>
              <a:outerShdw blurRad="50800" dist="50800" dir="5400000" algn="ctr" rotWithShape="0">
                <a:srgbClr val="00B050"/>
              </a:outerShdw>
            </a:effectLst>
          </p:spPr>
          <p:style>
            <a:lnRef idx="3">
              <a:schemeClr val="accent6"/>
            </a:lnRef>
            <a:fillRef idx="0">
              <a:schemeClr val="accent6"/>
            </a:fillRef>
            <a:effectRef idx="2">
              <a:schemeClr val="accent6"/>
            </a:effectRef>
            <a:fontRef idx="minor">
              <a:schemeClr val="tx1"/>
            </a:fontRef>
          </p:style>
        </p:cxnSp>
        <p:cxnSp>
          <p:nvCxnSpPr>
            <p:cNvPr id="76" name="Rak 75"/>
            <p:cNvCxnSpPr/>
            <p:nvPr/>
          </p:nvCxnSpPr>
          <p:spPr>
            <a:xfrm flipH="1" flipV="1">
              <a:off x="3109337" y="1068122"/>
              <a:ext cx="127565" cy="110219"/>
            </a:xfrm>
            <a:prstGeom prst="line">
              <a:avLst/>
            </a:prstGeom>
            <a:effectLst>
              <a:outerShdw blurRad="50800" dist="50800" dir="5400000" algn="ctr" rotWithShape="0">
                <a:srgbClr val="00B050"/>
              </a:outerShdw>
            </a:effectLst>
          </p:spPr>
          <p:style>
            <a:lnRef idx="3">
              <a:schemeClr val="accent6"/>
            </a:lnRef>
            <a:fillRef idx="0">
              <a:schemeClr val="accent6"/>
            </a:fillRef>
            <a:effectRef idx="2">
              <a:schemeClr val="accent6"/>
            </a:effectRef>
            <a:fontRef idx="minor">
              <a:schemeClr val="tx1"/>
            </a:fontRef>
          </p:style>
        </p:cxnSp>
        <p:sp>
          <p:nvSpPr>
            <p:cNvPr id="27" name="Frihandsfigur 26"/>
            <p:cNvSpPr/>
            <p:nvPr/>
          </p:nvSpPr>
          <p:spPr>
            <a:xfrm>
              <a:off x="2958110" y="958926"/>
              <a:ext cx="293915" cy="146957"/>
            </a:xfrm>
            <a:custGeom>
              <a:avLst/>
              <a:gdLst>
                <a:gd name="connsiteX0" fmla="*/ 0 w 391886"/>
                <a:gd name="connsiteY0" fmla="*/ 195943 h 195943"/>
                <a:gd name="connsiteX1" fmla="*/ 391886 w 391886"/>
                <a:gd name="connsiteY1" fmla="*/ 122464 h 195943"/>
                <a:gd name="connsiteX2" fmla="*/ 391886 w 391886"/>
                <a:gd name="connsiteY2" fmla="*/ 0 h 195943"/>
                <a:gd name="connsiteX3" fmla="*/ 0 w 391886"/>
                <a:gd name="connsiteY3" fmla="*/ 65314 h 195943"/>
                <a:gd name="connsiteX4" fmla="*/ 0 w 391886"/>
                <a:gd name="connsiteY4" fmla="*/ 195943 h 195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1886" h="195943">
                  <a:moveTo>
                    <a:pt x="0" y="195943"/>
                  </a:moveTo>
                  <a:lnTo>
                    <a:pt x="391886" y="122464"/>
                  </a:lnTo>
                  <a:lnTo>
                    <a:pt x="391886" y="0"/>
                  </a:lnTo>
                  <a:lnTo>
                    <a:pt x="0" y="65314"/>
                  </a:lnTo>
                  <a:lnTo>
                    <a:pt x="0" y="195943"/>
                  </a:lnTo>
                  <a:close/>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p>
          </p:txBody>
        </p:sp>
        <p:sp>
          <p:nvSpPr>
            <p:cNvPr id="28" name="Frihandsfigur 27"/>
            <p:cNvSpPr/>
            <p:nvPr/>
          </p:nvSpPr>
          <p:spPr>
            <a:xfrm>
              <a:off x="2878509" y="965049"/>
              <a:ext cx="85725" cy="140834"/>
            </a:xfrm>
            <a:custGeom>
              <a:avLst/>
              <a:gdLst>
                <a:gd name="connsiteX0" fmla="*/ 106135 w 114300"/>
                <a:gd name="connsiteY0" fmla="*/ 40821 h 163286"/>
                <a:gd name="connsiteX1" fmla="*/ 0 w 114300"/>
                <a:gd name="connsiteY1" fmla="*/ 0 h 163286"/>
                <a:gd name="connsiteX2" fmla="*/ 0 w 114300"/>
                <a:gd name="connsiteY2" fmla="*/ 114300 h 163286"/>
                <a:gd name="connsiteX3" fmla="*/ 114300 w 114300"/>
                <a:gd name="connsiteY3" fmla="*/ 163286 h 163286"/>
                <a:gd name="connsiteX4" fmla="*/ 106135 w 114300"/>
                <a:gd name="connsiteY4" fmla="*/ 40821 h 163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163286">
                  <a:moveTo>
                    <a:pt x="106135" y="40821"/>
                  </a:moveTo>
                  <a:lnTo>
                    <a:pt x="0" y="0"/>
                  </a:lnTo>
                  <a:lnTo>
                    <a:pt x="0" y="114300"/>
                  </a:lnTo>
                  <a:lnTo>
                    <a:pt x="114300" y="163286"/>
                  </a:lnTo>
                  <a:lnTo>
                    <a:pt x="106135" y="40821"/>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p>
          </p:txBody>
        </p:sp>
        <p:sp>
          <p:nvSpPr>
            <p:cNvPr id="29" name="Frihandsfigur 28"/>
            <p:cNvSpPr/>
            <p:nvPr/>
          </p:nvSpPr>
          <p:spPr>
            <a:xfrm>
              <a:off x="2878509" y="934433"/>
              <a:ext cx="367393" cy="73478"/>
            </a:xfrm>
            <a:custGeom>
              <a:avLst/>
              <a:gdLst>
                <a:gd name="connsiteX0" fmla="*/ 0 w 489857"/>
                <a:gd name="connsiteY0" fmla="*/ 48986 h 97971"/>
                <a:gd name="connsiteX1" fmla="*/ 351064 w 489857"/>
                <a:gd name="connsiteY1" fmla="*/ 0 h 97971"/>
                <a:gd name="connsiteX2" fmla="*/ 489857 w 489857"/>
                <a:gd name="connsiteY2" fmla="*/ 40821 h 97971"/>
                <a:gd name="connsiteX3" fmla="*/ 122464 w 489857"/>
                <a:gd name="connsiteY3" fmla="*/ 97971 h 97971"/>
                <a:gd name="connsiteX4" fmla="*/ 0 w 489857"/>
                <a:gd name="connsiteY4" fmla="*/ 48986 h 97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857" h="97971">
                  <a:moveTo>
                    <a:pt x="0" y="48986"/>
                  </a:moveTo>
                  <a:lnTo>
                    <a:pt x="351064" y="0"/>
                  </a:lnTo>
                  <a:lnTo>
                    <a:pt x="489857" y="40821"/>
                  </a:lnTo>
                  <a:lnTo>
                    <a:pt x="122464" y="97971"/>
                  </a:lnTo>
                  <a:lnTo>
                    <a:pt x="0" y="48986"/>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p>
          </p:txBody>
        </p:sp>
        <p:cxnSp>
          <p:nvCxnSpPr>
            <p:cNvPr id="80" name="Rak 79"/>
            <p:cNvCxnSpPr/>
            <p:nvPr/>
          </p:nvCxnSpPr>
          <p:spPr>
            <a:xfrm flipH="1">
              <a:off x="3356626" y="3610277"/>
              <a:ext cx="66151" cy="1019"/>
            </a:xfrm>
            <a:prstGeom prst="line">
              <a:avLst/>
            </a:prstGeom>
            <a:effectLst>
              <a:outerShdw blurRad="50800" dist="50800" dir="5400000" algn="ctr" rotWithShape="0">
                <a:srgbClr val="00B050"/>
              </a:outerShdw>
            </a:effectLst>
          </p:spPr>
          <p:style>
            <a:lnRef idx="3">
              <a:schemeClr val="accent6"/>
            </a:lnRef>
            <a:fillRef idx="0">
              <a:schemeClr val="accent6"/>
            </a:fillRef>
            <a:effectRef idx="2">
              <a:schemeClr val="accent6"/>
            </a:effectRef>
            <a:fontRef idx="minor">
              <a:schemeClr val="tx1"/>
            </a:fontRef>
          </p:style>
        </p:cxnSp>
        <p:cxnSp>
          <p:nvCxnSpPr>
            <p:cNvPr id="95" name="Rak 94"/>
            <p:cNvCxnSpPr/>
            <p:nvPr/>
          </p:nvCxnSpPr>
          <p:spPr>
            <a:xfrm>
              <a:off x="3488171" y="2103447"/>
              <a:ext cx="1111136"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6" name="Rak 95"/>
            <p:cNvCxnSpPr/>
            <p:nvPr/>
          </p:nvCxnSpPr>
          <p:spPr>
            <a:xfrm>
              <a:off x="3480196" y="1801888"/>
              <a:ext cx="1111136"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7" name="Rak 96"/>
            <p:cNvCxnSpPr/>
            <p:nvPr/>
          </p:nvCxnSpPr>
          <p:spPr>
            <a:xfrm>
              <a:off x="3488171" y="1951849"/>
              <a:ext cx="1111136"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8" name="Rak 97"/>
            <p:cNvCxnSpPr/>
            <p:nvPr/>
          </p:nvCxnSpPr>
          <p:spPr>
            <a:xfrm>
              <a:off x="3499594" y="3581290"/>
              <a:ext cx="1111136"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9" name="Rak 98"/>
            <p:cNvCxnSpPr/>
            <p:nvPr/>
          </p:nvCxnSpPr>
          <p:spPr>
            <a:xfrm>
              <a:off x="3499594" y="3432434"/>
              <a:ext cx="1111136"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0" name="Rak 99"/>
            <p:cNvCxnSpPr/>
            <p:nvPr/>
          </p:nvCxnSpPr>
          <p:spPr>
            <a:xfrm>
              <a:off x="3499593" y="3280920"/>
              <a:ext cx="1111136"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1" name="Rak 100"/>
            <p:cNvCxnSpPr/>
            <p:nvPr/>
          </p:nvCxnSpPr>
          <p:spPr>
            <a:xfrm>
              <a:off x="3499593" y="3132065"/>
              <a:ext cx="1111136"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3" name="Rak pil 42"/>
            <p:cNvCxnSpPr/>
            <p:nvPr/>
          </p:nvCxnSpPr>
          <p:spPr>
            <a:xfrm flipH="1" flipV="1">
              <a:off x="3652292" y="2261273"/>
              <a:ext cx="1697" cy="719595"/>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9" name="Rektangel 48"/>
            <p:cNvSpPr/>
            <p:nvPr/>
          </p:nvSpPr>
          <p:spPr>
            <a:xfrm>
              <a:off x="3499594" y="3432434"/>
              <a:ext cx="1111136" cy="148856"/>
            </a:xfrm>
            <a:prstGeom prst="rect">
              <a:avLst/>
            </a:prstGeom>
            <a:solidFill>
              <a:srgbClr val="00B050">
                <a:alpha val="2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p>
          </p:txBody>
        </p:sp>
        <p:sp>
          <p:nvSpPr>
            <p:cNvPr id="103" name="Rektangel 102"/>
            <p:cNvSpPr/>
            <p:nvPr/>
          </p:nvSpPr>
          <p:spPr>
            <a:xfrm>
              <a:off x="3499594" y="1809031"/>
              <a:ext cx="1111136" cy="148856"/>
            </a:xfrm>
            <a:prstGeom prst="rect">
              <a:avLst/>
            </a:prstGeom>
            <a:solidFill>
              <a:srgbClr val="00B0F0">
                <a:alpha val="5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p>
          </p:txBody>
        </p:sp>
        <p:sp>
          <p:nvSpPr>
            <p:cNvPr id="104" name="Rektangel 103"/>
            <p:cNvSpPr/>
            <p:nvPr/>
          </p:nvSpPr>
          <p:spPr>
            <a:xfrm>
              <a:off x="3499594" y="1957569"/>
              <a:ext cx="1111136" cy="148856"/>
            </a:xfrm>
            <a:prstGeom prst="rect">
              <a:avLst/>
            </a:prstGeom>
            <a:solidFill>
              <a:srgbClr val="00B0F0">
                <a:alpha val="5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p>
          </p:txBody>
        </p:sp>
        <p:sp>
          <p:nvSpPr>
            <p:cNvPr id="107" name="Rektangel 106"/>
            <p:cNvSpPr/>
            <p:nvPr/>
          </p:nvSpPr>
          <p:spPr>
            <a:xfrm>
              <a:off x="3499592" y="3283579"/>
              <a:ext cx="1111136" cy="148856"/>
            </a:xfrm>
            <a:prstGeom prst="rect">
              <a:avLst/>
            </a:prstGeom>
            <a:solidFill>
              <a:srgbClr val="FF0000">
                <a:alpha val="2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p>
          </p:txBody>
        </p:sp>
        <p:sp>
          <p:nvSpPr>
            <p:cNvPr id="108" name="Rektangel 107"/>
            <p:cNvSpPr/>
            <p:nvPr/>
          </p:nvSpPr>
          <p:spPr>
            <a:xfrm>
              <a:off x="3499592" y="3137064"/>
              <a:ext cx="1111136" cy="148856"/>
            </a:xfrm>
            <a:prstGeom prst="rect">
              <a:avLst/>
            </a:prstGeom>
            <a:solidFill>
              <a:srgbClr val="FF0000">
                <a:alpha val="2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p>
          </p:txBody>
        </p:sp>
        <p:cxnSp>
          <p:nvCxnSpPr>
            <p:cNvPr id="109" name="Rak 108"/>
            <p:cNvCxnSpPr/>
            <p:nvPr/>
          </p:nvCxnSpPr>
          <p:spPr>
            <a:xfrm>
              <a:off x="3458764" y="1620612"/>
              <a:ext cx="1111136"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06" name="Frihandsfigur 105"/>
            <p:cNvSpPr/>
            <p:nvPr/>
          </p:nvSpPr>
          <p:spPr>
            <a:xfrm>
              <a:off x="3457366" y="1625217"/>
              <a:ext cx="1100470" cy="175438"/>
            </a:xfrm>
            <a:custGeom>
              <a:avLst/>
              <a:gdLst>
                <a:gd name="connsiteX0" fmla="*/ 0 w 1467293"/>
                <a:gd name="connsiteY0" fmla="*/ 180754 h 233917"/>
                <a:gd name="connsiteX1" fmla="*/ 31898 w 1467293"/>
                <a:gd name="connsiteY1" fmla="*/ 233917 h 233917"/>
                <a:gd name="connsiteX2" fmla="*/ 1467293 w 1467293"/>
                <a:gd name="connsiteY2" fmla="*/ 233917 h 233917"/>
                <a:gd name="connsiteX3" fmla="*/ 1467293 w 1467293"/>
                <a:gd name="connsiteY3" fmla="*/ 0 h 233917"/>
                <a:gd name="connsiteX4" fmla="*/ 10632 w 1467293"/>
                <a:gd name="connsiteY4" fmla="*/ 0 h 233917"/>
                <a:gd name="connsiteX5" fmla="*/ 0 w 1467293"/>
                <a:gd name="connsiteY5" fmla="*/ 180754 h 233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7293" h="233917">
                  <a:moveTo>
                    <a:pt x="0" y="180754"/>
                  </a:moveTo>
                  <a:lnTo>
                    <a:pt x="31898" y="233917"/>
                  </a:lnTo>
                  <a:lnTo>
                    <a:pt x="1467293" y="233917"/>
                  </a:lnTo>
                  <a:lnTo>
                    <a:pt x="1467293" y="0"/>
                  </a:lnTo>
                  <a:lnTo>
                    <a:pt x="10632" y="0"/>
                  </a:lnTo>
                  <a:lnTo>
                    <a:pt x="0" y="180754"/>
                  </a:lnTo>
                  <a:close/>
                </a:path>
              </a:pathLst>
            </a:custGeom>
            <a:solidFill>
              <a:srgbClr val="00B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p>
          </p:txBody>
        </p:sp>
        <p:sp>
          <p:nvSpPr>
            <p:cNvPr id="113" name="textruta 112"/>
            <p:cNvSpPr txBox="1"/>
            <p:nvPr/>
          </p:nvSpPr>
          <p:spPr>
            <a:xfrm>
              <a:off x="3680397" y="2297905"/>
              <a:ext cx="930331" cy="830997"/>
            </a:xfrm>
            <a:prstGeom prst="rect">
              <a:avLst/>
            </a:prstGeom>
            <a:noFill/>
          </p:spPr>
          <p:txBody>
            <a:bodyPr wrap="square" rtlCol="0">
              <a:spAutoFit/>
            </a:bodyPr>
            <a:lstStyle/>
            <a:p>
              <a:pPr algn="ctr"/>
              <a:r>
                <a:rPr lang="sv-SE" sz="800" b="1">
                  <a:latin typeface="Montserrat" pitchFamily="2" charset="0"/>
                </a:rPr>
                <a:t>Ambient conf.:</a:t>
              </a:r>
            </a:p>
            <a:p>
              <a:pPr algn="ctr"/>
              <a:endParaRPr lang="sv-SE" sz="800">
                <a:latin typeface="Montserrat" pitchFamily="2" charset="0"/>
              </a:endParaRPr>
            </a:p>
            <a:p>
              <a:pPr algn="ctr"/>
              <a:r>
                <a:rPr lang="sv-SE" sz="800">
                  <a:latin typeface="Montserrat" pitchFamily="2" charset="0"/>
                </a:rPr>
                <a:t>68˚F - 72˚F</a:t>
              </a:r>
            </a:p>
            <a:p>
              <a:pPr algn="ctr"/>
              <a:r>
                <a:rPr lang="sv-SE" sz="800">
                  <a:latin typeface="Montserrat" pitchFamily="2" charset="0"/>
                </a:rPr>
                <a:t>725 kBtu/˚F</a:t>
              </a:r>
            </a:p>
            <a:p>
              <a:pPr algn="ctr"/>
              <a:endParaRPr lang="sv-SE" sz="800">
                <a:latin typeface="Montserrat" pitchFamily="2" charset="0"/>
              </a:endParaRPr>
            </a:p>
          </p:txBody>
        </p:sp>
        <p:sp>
          <p:nvSpPr>
            <p:cNvPr id="115" name="Rektangel 114"/>
            <p:cNvSpPr/>
            <p:nvPr/>
          </p:nvSpPr>
          <p:spPr>
            <a:xfrm>
              <a:off x="3547490" y="1610132"/>
              <a:ext cx="976550" cy="215444"/>
            </a:xfrm>
            <a:prstGeom prst="rect">
              <a:avLst/>
            </a:prstGeom>
          </p:spPr>
          <p:txBody>
            <a:bodyPr wrap="none">
              <a:spAutoFit/>
            </a:bodyPr>
            <a:lstStyle/>
            <a:p>
              <a:pPr algn="ctr"/>
              <a:r>
                <a:rPr lang="en-IN" sz="800">
                  <a:latin typeface="Montserrat" pitchFamily="2" charset="0"/>
                </a:rPr>
                <a:t>Self-Regulation</a:t>
              </a:r>
            </a:p>
          </p:txBody>
        </p:sp>
        <p:sp>
          <p:nvSpPr>
            <p:cNvPr id="116" name="Rektangel 115"/>
            <p:cNvSpPr/>
            <p:nvPr/>
          </p:nvSpPr>
          <p:spPr>
            <a:xfrm>
              <a:off x="3769384" y="1933894"/>
              <a:ext cx="580608" cy="215444"/>
            </a:xfrm>
            <a:prstGeom prst="rect">
              <a:avLst/>
            </a:prstGeom>
          </p:spPr>
          <p:txBody>
            <a:bodyPr wrap="none">
              <a:spAutoFit/>
            </a:bodyPr>
            <a:lstStyle/>
            <a:p>
              <a:pPr algn="ctr"/>
              <a:r>
                <a:rPr lang="en-IN" sz="800">
                  <a:latin typeface="Montserrat" pitchFamily="2" charset="0"/>
                </a:rPr>
                <a:t>Cooling</a:t>
              </a:r>
            </a:p>
          </p:txBody>
        </p:sp>
        <p:sp>
          <p:nvSpPr>
            <p:cNvPr id="117" name="Rektangel 116"/>
            <p:cNvSpPr/>
            <p:nvPr/>
          </p:nvSpPr>
          <p:spPr>
            <a:xfrm>
              <a:off x="3765106" y="1783386"/>
              <a:ext cx="580608" cy="215444"/>
            </a:xfrm>
            <a:prstGeom prst="rect">
              <a:avLst/>
            </a:prstGeom>
          </p:spPr>
          <p:txBody>
            <a:bodyPr wrap="none">
              <a:spAutoFit/>
            </a:bodyPr>
            <a:lstStyle/>
            <a:p>
              <a:pPr algn="ctr"/>
              <a:r>
                <a:rPr lang="en-IN" sz="800">
                  <a:latin typeface="Montserrat" pitchFamily="2" charset="0"/>
                </a:rPr>
                <a:t>Cooling</a:t>
              </a:r>
            </a:p>
          </p:txBody>
        </p:sp>
        <p:sp>
          <p:nvSpPr>
            <p:cNvPr id="118" name="Rektangel 117"/>
            <p:cNvSpPr/>
            <p:nvPr/>
          </p:nvSpPr>
          <p:spPr>
            <a:xfrm>
              <a:off x="3767160" y="3113389"/>
              <a:ext cx="599844" cy="215444"/>
            </a:xfrm>
            <a:prstGeom prst="rect">
              <a:avLst/>
            </a:prstGeom>
          </p:spPr>
          <p:txBody>
            <a:bodyPr wrap="none">
              <a:spAutoFit/>
            </a:bodyPr>
            <a:lstStyle/>
            <a:p>
              <a:pPr algn="ctr"/>
              <a:r>
                <a:rPr lang="en-IN" sz="800">
                  <a:latin typeface="Montserrat" pitchFamily="2" charset="0"/>
                </a:rPr>
                <a:t>Heating</a:t>
              </a:r>
            </a:p>
          </p:txBody>
        </p:sp>
        <p:sp>
          <p:nvSpPr>
            <p:cNvPr id="119" name="Rektangel 118"/>
            <p:cNvSpPr/>
            <p:nvPr/>
          </p:nvSpPr>
          <p:spPr>
            <a:xfrm>
              <a:off x="3759766" y="3259903"/>
              <a:ext cx="599844" cy="215444"/>
            </a:xfrm>
            <a:prstGeom prst="rect">
              <a:avLst/>
            </a:prstGeom>
          </p:spPr>
          <p:txBody>
            <a:bodyPr wrap="none">
              <a:spAutoFit/>
            </a:bodyPr>
            <a:lstStyle/>
            <a:p>
              <a:pPr algn="ctr"/>
              <a:r>
                <a:rPr lang="en-IN" sz="800">
                  <a:latin typeface="Montserrat" pitchFamily="2" charset="0"/>
                </a:rPr>
                <a:t>Heating</a:t>
              </a:r>
            </a:p>
          </p:txBody>
        </p:sp>
        <p:sp>
          <p:nvSpPr>
            <p:cNvPr id="120" name="Rektangel 119"/>
            <p:cNvSpPr/>
            <p:nvPr/>
          </p:nvSpPr>
          <p:spPr>
            <a:xfrm>
              <a:off x="3566886" y="3414070"/>
              <a:ext cx="976550" cy="215444"/>
            </a:xfrm>
            <a:prstGeom prst="rect">
              <a:avLst/>
            </a:prstGeom>
          </p:spPr>
          <p:txBody>
            <a:bodyPr wrap="none">
              <a:spAutoFit/>
            </a:bodyPr>
            <a:lstStyle/>
            <a:p>
              <a:pPr algn="ctr"/>
              <a:r>
                <a:rPr lang="en-IN" sz="800">
                  <a:latin typeface="Montserrat" pitchFamily="2" charset="0"/>
                </a:rPr>
                <a:t>Self-Regulation</a:t>
              </a:r>
            </a:p>
          </p:txBody>
        </p:sp>
        <p:cxnSp>
          <p:nvCxnSpPr>
            <p:cNvPr id="124" name="Rak 123"/>
            <p:cNvCxnSpPr/>
            <p:nvPr/>
          </p:nvCxnSpPr>
          <p:spPr>
            <a:xfrm>
              <a:off x="3438725" y="1433477"/>
              <a:ext cx="1111136"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5" name="Rak 124"/>
            <p:cNvCxnSpPr/>
            <p:nvPr/>
          </p:nvCxnSpPr>
          <p:spPr>
            <a:xfrm>
              <a:off x="3436874" y="1295383"/>
              <a:ext cx="1111136"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6" name="Rak 125"/>
            <p:cNvCxnSpPr/>
            <p:nvPr/>
          </p:nvCxnSpPr>
          <p:spPr>
            <a:xfrm>
              <a:off x="3439191" y="1147534"/>
              <a:ext cx="1111136"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23" name="Frihandsfigur 122"/>
            <p:cNvSpPr/>
            <p:nvPr/>
          </p:nvSpPr>
          <p:spPr>
            <a:xfrm>
              <a:off x="3429114" y="1305637"/>
              <a:ext cx="1124393" cy="318977"/>
            </a:xfrm>
            <a:custGeom>
              <a:avLst/>
              <a:gdLst>
                <a:gd name="connsiteX0" fmla="*/ 10633 w 1499191"/>
                <a:gd name="connsiteY0" fmla="*/ 191386 h 425302"/>
                <a:gd name="connsiteX1" fmla="*/ 53163 w 1499191"/>
                <a:gd name="connsiteY1" fmla="*/ 233916 h 425302"/>
                <a:gd name="connsiteX2" fmla="*/ 53163 w 1499191"/>
                <a:gd name="connsiteY2" fmla="*/ 414669 h 425302"/>
                <a:gd name="connsiteX3" fmla="*/ 1499191 w 1499191"/>
                <a:gd name="connsiteY3" fmla="*/ 425302 h 425302"/>
                <a:gd name="connsiteX4" fmla="*/ 1499191 w 1499191"/>
                <a:gd name="connsiteY4" fmla="*/ 0 h 425302"/>
                <a:gd name="connsiteX5" fmla="*/ 0 w 1499191"/>
                <a:gd name="connsiteY5" fmla="*/ 0 h 425302"/>
                <a:gd name="connsiteX6" fmla="*/ 10633 w 1499191"/>
                <a:gd name="connsiteY6" fmla="*/ 191386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9191" h="425302">
                  <a:moveTo>
                    <a:pt x="10633" y="191386"/>
                  </a:moveTo>
                  <a:lnTo>
                    <a:pt x="53163" y="233916"/>
                  </a:lnTo>
                  <a:lnTo>
                    <a:pt x="53163" y="414669"/>
                  </a:lnTo>
                  <a:lnTo>
                    <a:pt x="1499191" y="425302"/>
                  </a:lnTo>
                  <a:lnTo>
                    <a:pt x="1499191" y="0"/>
                  </a:lnTo>
                  <a:lnTo>
                    <a:pt x="0" y="0"/>
                  </a:lnTo>
                  <a:lnTo>
                    <a:pt x="10633" y="191386"/>
                  </a:lnTo>
                  <a:close/>
                </a:path>
              </a:pathLst>
            </a:custGeom>
            <a:solidFill>
              <a:srgbClr val="00B0F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p>
          </p:txBody>
        </p:sp>
        <p:sp>
          <p:nvSpPr>
            <p:cNvPr id="128" name="Rektangel 127"/>
            <p:cNvSpPr/>
            <p:nvPr/>
          </p:nvSpPr>
          <p:spPr>
            <a:xfrm>
              <a:off x="3429114" y="1146527"/>
              <a:ext cx="1111136" cy="148856"/>
            </a:xfrm>
            <a:prstGeom prst="rect">
              <a:avLst/>
            </a:prstGeom>
            <a:solidFill>
              <a:srgbClr val="00B050">
                <a:alpha val="2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p>
          </p:txBody>
        </p:sp>
        <p:sp>
          <p:nvSpPr>
            <p:cNvPr id="129" name="Rektangel 128"/>
            <p:cNvSpPr/>
            <p:nvPr/>
          </p:nvSpPr>
          <p:spPr>
            <a:xfrm>
              <a:off x="3717296" y="1434074"/>
              <a:ext cx="580608" cy="215444"/>
            </a:xfrm>
            <a:prstGeom prst="rect">
              <a:avLst/>
            </a:prstGeom>
          </p:spPr>
          <p:txBody>
            <a:bodyPr wrap="none">
              <a:spAutoFit/>
            </a:bodyPr>
            <a:lstStyle/>
            <a:p>
              <a:pPr algn="ctr"/>
              <a:r>
                <a:rPr lang="en-IN" sz="800">
                  <a:latin typeface="Montserrat" pitchFamily="2" charset="0"/>
                </a:rPr>
                <a:t>Cooling</a:t>
              </a:r>
            </a:p>
          </p:txBody>
        </p:sp>
        <p:sp>
          <p:nvSpPr>
            <p:cNvPr id="130" name="Rektangel 129"/>
            <p:cNvSpPr/>
            <p:nvPr/>
          </p:nvSpPr>
          <p:spPr>
            <a:xfrm>
              <a:off x="3706107" y="1283795"/>
              <a:ext cx="580608" cy="215444"/>
            </a:xfrm>
            <a:prstGeom prst="rect">
              <a:avLst/>
            </a:prstGeom>
          </p:spPr>
          <p:txBody>
            <a:bodyPr wrap="none">
              <a:spAutoFit/>
            </a:bodyPr>
            <a:lstStyle/>
            <a:p>
              <a:pPr algn="ctr"/>
              <a:r>
                <a:rPr lang="en-IN" sz="800">
                  <a:latin typeface="Montserrat" pitchFamily="2" charset="0"/>
                </a:rPr>
                <a:t>Cooling</a:t>
              </a:r>
            </a:p>
          </p:txBody>
        </p:sp>
        <p:sp>
          <p:nvSpPr>
            <p:cNvPr id="131" name="Rektangel 130"/>
            <p:cNvSpPr/>
            <p:nvPr/>
          </p:nvSpPr>
          <p:spPr>
            <a:xfrm>
              <a:off x="3503036" y="1124204"/>
              <a:ext cx="976550" cy="215444"/>
            </a:xfrm>
            <a:prstGeom prst="rect">
              <a:avLst/>
            </a:prstGeom>
          </p:spPr>
          <p:txBody>
            <a:bodyPr wrap="none">
              <a:spAutoFit/>
            </a:bodyPr>
            <a:lstStyle/>
            <a:p>
              <a:pPr algn="ctr"/>
              <a:r>
                <a:rPr lang="en-IN" sz="800">
                  <a:latin typeface="Montserrat" pitchFamily="2" charset="0"/>
                </a:rPr>
                <a:t>Self-Regulation</a:t>
              </a:r>
            </a:p>
          </p:txBody>
        </p:sp>
      </p:grpSp>
      <p:grpSp>
        <p:nvGrpSpPr>
          <p:cNvPr id="55" name="Grupp 119">
            <a:extLst>
              <a:ext uri="{FF2B5EF4-FFF2-40B4-BE49-F238E27FC236}">
                <a16:creationId xmlns:a16="http://schemas.microsoft.com/office/drawing/2014/main" id="{BDBD5FA6-0B09-420F-83F9-F2FFDC71F907}"/>
              </a:ext>
            </a:extLst>
          </p:cNvPr>
          <p:cNvGrpSpPr/>
          <p:nvPr/>
        </p:nvGrpSpPr>
        <p:grpSpPr>
          <a:xfrm>
            <a:off x="5564134" y="587230"/>
            <a:ext cx="5793335" cy="2381467"/>
            <a:chOff x="1283859" y="1477581"/>
            <a:chExt cx="6629280" cy="1934980"/>
          </a:xfrm>
        </p:grpSpPr>
        <p:sp>
          <p:nvSpPr>
            <p:cNvPr id="56" name="textruta 59">
              <a:extLst>
                <a:ext uri="{FF2B5EF4-FFF2-40B4-BE49-F238E27FC236}">
                  <a16:creationId xmlns:a16="http://schemas.microsoft.com/office/drawing/2014/main" id="{164162A4-FA83-4C33-B686-6F802CC254AE}"/>
                </a:ext>
              </a:extLst>
            </p:cNvPr>
            <p:cNvSpPr txBox="1"/>
            <p:nvPr/>
          </p:nvSpPr>
          <p:spPr>
            <a:xfrm>
              <a:off x="4508632" y="1610006"/>
              <a:ext cx="3404507" cy="287259"/>
            </a:xfrm>
            <a:prstGeom prst="rect">
              <a:avLst/>
            </a:prstGeom>
            <a:noFill/>
          </p:spPr>
          <p:txBody>
            <a:bodyPr wrap="square" rtlCol="0">
              <a:spAutoFit/>
            </a:bodyPr>
            <a:lstStyle/>
            <a:p>
              <a:r>
                <a:rPr lang="sv-SE" sz="800">
                  <a:latin typeface="Montserrat" pitchFamily="2" charset="0"/>
                </a:rPr>
                <a:t>Loop Temperature</a:t>
              </a:r>
            </a:p>
          </p:txBody>
        </p:sp>
        <p:sp>
          <p:nvSpPr>
            <p:cNvPr id="57" name="Frihandsfigur 39">
              <a:extLst>
                <a:ext uri="{FF2B5EF4-FFF2-40B4-BE49-F238E27FC236}">
                  <a16:creationId xmlns:a16="http://schemas.microsoft.com/office/drawing/2014/main" id="{D26F9ACB-AD09-46BF-BC2B-88CFD6FC70F9}"/>
                </a:ext>
              </a:extLst>
            </p:cNvPr>
            <p:cNvSpPr/>
            <p:nvPr/>
          </p:nvSpPr>
          <p:spPr>
            <a:xfrm>
              <a:off x="2369140" y="2343763"/>
              <a:ext cx="4584246" cy="180000"/>
            </a:xfrm>
            <a:custGeom>
              <a:avLst/>
              <a:gdLst>
                <a:gd name="connsiteX0" fmla="*/ 8165 w 4563836"/>
                <a:gd name="connsiteY0" fmla="*/ 0 h 81642"/>
                <a:gd name="connsiteX1" fmla="*/ 0 w 4563836"/>
                <a:gd name="connsiteY1" fmla="*/ 81642 h 81642"/>
                <a:gd name="connsiteX2" fmla="*/ 4563836 w 4563836"/>
                <a:gd name="connsiteY2" fmla="*/ 81642 h 81642"/>
                <a:gd name="connsiteX3" fmla="*/ 4563836 w 4563836"/>
                <a:gd name="connsiteY3" fmla="*/ 8164 h 81642"/>
                <a:gd name="connsiteX4" fmla="*/ 8165 w 4563836"/>
                <a:gd name="connsiteY4" fmla="*/ 0 h 81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3836" h="81642">
                  <a:moveTo>
                    <a:pt x="8165" y="0"/>
                  </a:moveTo>
                  <a:lnTo>
                    <a:pt x="0" y="81642"/>
                  </a:lnTo>
                  <a:lnTo>
                    <a:pt x="4563836" y="81642"/>
                  </a:lnTo>
                  <a:lnTo>
                    <a:pt x="4563836" y="8164"/>
                  </a:lnTo>
                  <a:lnTo>
                    <a:pt x="8165" y="0"/>
                  </a:lnTo>
                  <a:close/>
                </a:path>
              </a:pathLst>
            </a:custGeom>
            <a:solidFill>
              <a:srgbClr val="0070C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p>
          </p:txBody>
        </p:sp>
        <p:cxnSp>
          <p:nvCxnSpPr>
            <p:cNvPr id="58" name="Rak 9">
              <a:extLst>
                <a:ext uri="{FF2B5EF4-FFF2-40B4-BE49-F238E27FC236}">
                  <a16:creationId xmlns:a16="http://schemas.microsoft.com/office/drawing/2014/main" id="{2C0ED782-6FE2-4745-AED1-8725C19EB757}"/>
                </a:ext>
              </a:extLst>
            </p:cNvPr>
            <p:cNvCxnSpPr/>
            <p:nvPr/>
          </p:nvCxnSpPr>
          <p:spPr>
            <a:xfrm>
              <a:off x="2373223" y="3009546"/>
              <a:ext cx="4707706" cy="0"/>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9" name="Frihandsfigur 11">
              <a:extLst>
                <a:ext uri="{FF2B5EF4-FFF2-40B4-BE49-F238E27FC236}">
                  <a16:creationId xmlns:a16="http://schemas.microsoft.com/office/drawing/2014/main" id="{6D3B350F-E88A-4011-A23D-37F047E4023E}"/>
                </a:ext>
              </a:extLst>
            </p:cNvPr>
            <p:cNvSpPr/>
            <p:nvPr/>
          </p:nvSpPr>
          <p:spPr>
            <a:xfrm>
              <a:off x="2373222" y="2351928"/>
              <a:ext cx="4559754" cy="162517"/>
            </a:xfrm>
            <a:custGeom>
              <a:avLst/>
              <a:gdLst>
                <a:gd name="connsiteX0" fmla="*/ 0 w 4580164"/>
                <a:gd name="connsiteY0" fmla="*/ 91967 h 181893"/>
                <a:gd name="connsiteX1" fmla="*/ 359228 w 4580164"/>
                <a:gd name="connsiteY1" fmla="*/ 34817 h 181893"/>
                <a:gd name="connsiteX2" fmla="*/ 963385 w 4580164"/>
                <a:gd name="connsiteY2" fmla="*/ 149117 h 181893"/>
                <a:gd name="connsiteX3" fmla="*/ 1641021 w 4580164"/>
                <a:gd name="connsiteY3" fmla="*/ 34817 h 181893"/>
                <a:gd name="connsiteX4" fmla="*/ 2375807 w 4580164"/>
                <a:gd name="connsiteY4" fmla="*/ 59310 h 181893"/>
                <a:gd name="connsiteX5" fmla="*/ 2808514 w 4580164"/>
                <a:gd name="connsiteY5" fmla="*/ 181774 h 181893"/>
                <a:gd name="connsiteX6" fmla="*/ 3535135 w 4580164"/>
                <a:gd name="connsiteY6" fmla="*/ 34817 h 181893"/>
                <a:gd name="connsiteX7" fmla="*/ 3935185 w 4580164"/>
                <a:gd name="connsiteY7" fmla="*/ 10324 h 181893"/>
                <a:gd name="connsiteX8" fmla="*/ 4335235 w 4580164"/>
                <a:gd name="connsiteY8" fmla="*/ 173610 h 181893"/>
                <a:gd name="connsiteX9" fmla="*/ 4563835 w 4580164"/>
                <a:gd name="connsiteY9" fmla="*/ 108296 h 181893"/>
                <a:gd name="connsiteX10" fmla="*/ 4563835 w 4580164"/>
                <a:gd name="connsiteY10" fmla="*/ 108296 h 181893"/>
                <a:gd name="connsiteX11" fmla="*/ 4580164 w 4580164"/>
                <a:gd name="connsiteY11" fmla="*/ 116460 h 18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580164" h="181893">
                  <a:moveTo>
                    <a:pt x="0" y="91967"/>
                  </a:moveTo>
                  <a:cubicBezTo>
                    <a:pt x="99332" y="58629"/>
                    <a:pt x="198664" y="25292"/>
                    <a:pt x="359228" y="34817"/>
                  </a:cubicBezTo>
                  <a:cubicBezTo>
                    <a:pt x="519792" y="44342"/>
                    <a:pt x="749753" y="149117"/>
                    <a:pt x="963385" y="149117"/>
                  </a:cubicBezTo>
                  <a:cubicBezTo>
                    <a:pt x="1177017" y="149117"/>
                    <a:pt x="1405617" y="49785"/>
                    <a:pt x="1641021" y="34817"/>
                  </a:cubicBezTo>
                  <a:cubicBezTo>
                    <a:pt x="1876425" y="19849"/>
                    <a:pt x="2181225" y="34817"/>
                    <a:pt x="2375807" y="59310"/>
                  </a:cubicBezTo>
                  <a:cubicBezTo>
                    <a:pt x="2570389" y="83803"/>
                    <a:pt x="2615293" y="185856"/>
                    <a:pt x="2808514" y="181774"/>
                  </a:cubicBezTo>
                  <a:cubicBezTo>
                    <a:pt x="3001735" y="177692"/>
                    <a:pt x="3347357" y="63392"/>
                    <a:pt x="3535135" y="34817"/>
                  </a:cubicBezTo>
                  <a:cubicBezTo>
                    <a:pt x="3722914" y="6242"/>
                    <a:pt x="3801835" y="-12808"/>
                    <a:pt x="3935185" y="10324"/>
                  </a:cubicBezTo>
                  <a:cubicBezTo>
                    <a:pt x="4068535" y="33456"/>
                    <a:pt x="4230460" y="157281"/>
                    <a:pt x="4335235" y="173610"/>
                  </a:cubicBezTo>
                  <a:cubicBezTo>
                    <a:pt x="4440010" y="189939"/>
                    <a:pt x="4563835" y="108296"/>
                    <a:pt x="4563835" y="108296"/>
                  </a:cubicBezTo>
                  <a:lnTo>
                    <a:pt x="4563835" y="108296"/>
                  </a:lnTo>
                  <a:lnTo>
                    <a:pt x="4580164" y="116460"/>
                  </a:lnTo>
                </a:path>
              </a:pathLst>
            </a:custGeom>
            <a:ln>
              <a:solidFill>
                <a:srgbClr val="00206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sz="1400"/>
            </a:p>
          </p:txBody>
        </p:sp>
        <p:cxnSp>
          <p:nvCxnSpPr>
            <p:cNvPr id="61" name="Rak 13">
              <a:extLst>
                <a:ext uri="{FF2B5EF4-FFF2-40B4-BE49-F238E27FC236}">
                  <a16:creationId xmlns:a16="http://schemas.microsoft.com/office/drawing/2014/main" id="{1F917675-58B6-4868-AE84-5DF2D7ECBBE5}"/>
                </a:ext>
              </a:extLst>
            </p:cNvPr>
            <p:cNvCxnSpPr/>
            <p:nvPr/>
          </p:nvCxnSpPr>
          <p:spPr>
            <a:xfrm>
              <a:off x="2360976" y="2525657"/>
              <a:ext cx="459241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2" name="Rak 15">
              <a:extLst>
                <a:ext uri="{FF2B5EF4-FFF2-40B4-BE49-F238E27FC236}">
                  <a16:creationId xmlns:a16="http://schemas.microsoft.com/office/drawing/2014/main" id="{ABEE2CC8-DC69-4FD4-B6C7-AD0CFF34202B}"/>
                </a:ext>
              </a:extLst>
            </p:cNvPr>
            <p:cNvCxnSpPr/>
            <p:nvPr/>
          </p:nvCxnSpPr>
          <p:spPr>
            <a:xfrm>
              <a:off x="2360976" y="2351928"/>
              <a:ext cx="459241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3" name="Rak 24">
              <a:extLst>
                <a:ext uri="{FF2B5EF4-FFF2-40B4-BE49-F238E27FC236}">
                  <a16:creationId xmlns:a16="http://schemas.microsoft.com/office/drawing/2014/main" id="{878BF69C-F42A-48CF-A5B0-3FE427313938}"/>
                </a:ext>
              </a:extLst>
            </p:cNvPr>
            <p:cNvCxnSpPr/>
            <p:nvPr/>
          </p:nvCxnSpPr>
          <p:spPr>
            <a:xfrm flipV="1">
              <a:off x="2371182" y="1477581"/>
              <a:ext cx="0" cy="1752392"/>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Rak 33">
              <a:extLst>
                <a:ext uri="{FF2B5EF4-FFF2-40B4-BE49-F238E27FC236}">
                  <a16:creationId xmlns:a16="http://schemas.microsoft.com/office/drawing/2014/main" id="{44B397A6-B2DF-401D-86AF-B2A3BBDE90FB}"/>
                </a:ext>
              </a:extLst>
            </p:cNvPr>
            <p:cNvCxnSpPr/>
            <p:nvPr/>
          </p:nvCxnSpPr>
          <p:spPr>
            <a:xfrm>
              <a:off x="2382432" y="2771432"/>
              <a:ext cx="4570954" cy="0"/>
            </a:xfrm>
            <a:prstGeom prst="line">
              <a:avLst/>
            </a:prstGeom>
            <a:ln w="1270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65" name="Rak 36">
              <a:extLst>
                <a:ext uri="{FF2B5EF4-FFF2-40B4-BE49-F238E27FC236}">
                  <a16:creationId xmlns:a16="http://schemas.microsoft.com/office/drawing/2014/main" id="{340D1E76-6F9A-4DAB-AA53-371B52456E6F}"/>
                </a:ext>
              </a:extLst>
            </p:cNvPr>
            <p:cNvCxnSpPr/>
            <p:nvPr/>
          </p:nvCxnSpPr>
          <p:spPr>
            <a:xfrm>
              <a:off x="2369140" y="2079028"/>
              <a:ext cx="45709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Rak 37">
              <a:extLst>
                <a:ext uri="{FF2B5EF4-FFF2-40B4-BE49-F238E27FC236}">
                  <a16:creationId xmlns:a16="http://schemas.microsoft.com/office/drawing/2014/main" id="{2D6048EA-2D62-43BE-B4D3-6581C7607176}"/>
                </a:ext>
              </a:extLst>
            </p:cNvPr>
            <p:cNvCxnSpPr/>
            <p:nvPr/>
          </p:nvCxnSpPr>
          <p:spPr>
            <a:xfrm>
              <a:off x="2371182" y="2174278"/>
              <a:ext cx="45709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Frihandsfigur 38">
              <a:extLst>
                <a:ext uri="{FF2B5EF4-FFF2-40B4-BE49-F238E27FC236}">
                  <a16:creationId xmlns:a16="http://schemas.microsoft.com/office/drawing/2014/main" id="{CAB16C47-E62E-4FD5-868C-2BC3A48AD6FA}"/>
                </a:ext>
              </a:extLst>
            </p:cNvPr>
            <p:cNvSpPr/>
            <p:nvPr/>
          </p:nvSpPr>
          <p:spPr>
            <a:xfrm>
              <a:off x="2370136" y="2089913"/>
              <a:ext cx="4563836" cy="81642"/>
            </a:xfrm>
            <a:custGeom>
              <a:avLst/>
              <a:gdLst>
                <a:gd name="connsiteX0" fmla="*/ 8165 w 4563836"/>
                <a:gd name="connsiteY0" fmla="*/ 0 h 81642"/>
                <a:gd name="connsiteX1" fmla="*/ 0 w 4563836"/>
                <a:gd name="connsiteY1" fmla="*/ 81642 h 81642"/>
                <a:gd name="connsiteX2" fmla="*/ 4563836 w 4563836"/>
                <a:gd name="connsiteY2" fmla="*/ 81642 h 81642"/>
                <a:gd name="connsiteX3" fmla="*/ 4563836 w 4563836"/>
                <a:gd name="connsiteY3" fmla="*/ 8164 h 81642"/>
                <a:gd name="connsiteX4" fmla="*/ 8165 w 4563836"/>
                <a:gd name="connsiteY4" fmla="*/ 0 h 81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3836" h="81642">
                  <a:moveTo>
                    <a:pt x="8165" y="0"/>
                  </a:moveTo>
                  <a:lnTo>
                    <a:pt x="0" y="81642"/>
                  </a:lnTo>
                  <a:lnTo>
                    <a:pt x="4563836" y="81642"/>
                  </a:lnTo>
                  <a:lnTo>
                    <a:pt x="4563836" y="8164"/>
                  </a:lnTo>
                  <a:lnTo>
                    <a:pt x="8165" y="0"/>
                  </a:lnTo>
                  <a:close/>
                </a:path>
              </a:pathLst>
            </a:custGeom>
            <a:solidFill>
              <a:srgbClr val="00B05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p>
          </p:txBody>
        </p:sp>
        <p:sp>
          <p:nvSpPr>
            <p:cNvPr id="74" name="textruta 42">
              <a:extLst>
                <a:ext uri="{FF2B5EF4-FFF2-40B4-BE49-F238E27FC236}">
                  <a16:creationId xmlns:a16="http://schemas.microsoft.com/office/drawing/2014/main" id="{0048CFD9-F4D9-4C7B-9708-8338409CB12E}"/>
                </a:ext>
              </a:extLst>
            </p:cNvPr>
            <p:cNvSpPr txBox="1"/>
            <p:nvPr/>
          </p:nvSpPr>
          <p:spPr>
            <a:xfrm>
              <a:off x="6758440" y="3063748"/>
              <a:ext cx="644979" cy="348813"/>
            </a:xfrm>
            <a:prstGeom prst="rect">
              <a:avLst/>
            </a:prstGeom>
            <a:noFill/>
          </p:spPr>
          <p:txBody>
            <a:bodyPr wrap="square" rtlCol="0">
              <a:spAutoFit/>
            </a:bodyPr>
            <a:lstStyle/>
            <a:p>
              <a:r>
                <a:rPr lang="sv-SE" sz="1100">
                  <a:latin typeface="Montserrat" pitchFamily="2" charset="0"/>
                </a:rPr>
                <a:t>t [h]</a:t>
              </a:r>
            </a:p>
          </p:txBody>
        </p:sp>
        <p:sp>
          <p:nvSpPr>
            <p:cNvPr id="77" name="textruta 43">
              <a:extLst>
                <a:ext uri="{FF2B5EF4-FFF2-40B4-BE49-F238E27FC236}">
                  <a16:creationId xmlns:a16="http://schemas.microsoft.com/office/drawing/2014/main" id="{5FDFE852-B607-435A-B933-51A52598B91A}"/>
                </a:ext>
              </a:extLst>
            </p:cNvPr>
            <p:cNvSpPr txBox="1"/>
            <p:nvPr/>
          </p:nvSpPr>
          <p:spPr>
            <a:xfrm>
              <a:off x="1679448" y="1489218"/>
              <a:ext cx="713235" cy="307776"/>
            </a:xfrm>
            <a:prstGeom prst="rect">
              <a:avLst/>
            </a:prstGeom>
            <a:noFill/>
          </p:spPr>
          <p:txBody>
            <a:bodyPr wrap="square" rtlCol="0">
              <a:spAutoFit/>
            </a:bodyPr>
            <a:lstStyle/>
            <a:p>
              <a:pPr algn="ctr"/>
              <a:r>
                <a:rPr lang="sv-SE" sz="900">
                  <a:latin typeface="Montserrat" pitchFamily="2" charset="0"/>
                </a:rPr>
                <a:t>T [˚F]</a:t>
              </a:r>
            </a:p>
          </p:txBody>
        </p:sp>
        <p:sp>
          <p:nvSpPr>
            <p:cNvPr id="78" name="textruta 44">
              <a:extLst>
                <a:ext uri="{FF2B5EF4-FFF2-40B4-BE49-F238E27FC236}">
                  <a16:creationId xmlns:a16="http://schemas.microsoft.com/office/drawing/2014/main" id="{2DBAA098-FE96-4CC0-96B8-20C971D73A4A}"/>
                </a:ext>
              </a:extLst>
            </p:cNvPr>
            <p:cNvSpPr txBox="1"/>
            <p:nvPr/>
          </p:nvSpPr>
          <p:spPr>
            <a:xfrm>
              <a:off x="1285498" y="2394852"/>
              <a:ext cx="1501136" cy="292388"/>
            </a:xfrm>
            <a:prstGeom prst="rect">
              <a:avLst/>
            </a:prstGeom>
            <a:noFill/>
          </p:spPr>
          <p:txBody>
            <a:bodyPr wrap="square" rtlCol="0">
              <a:spAutoFit/>
            </a:bodyPr>
            <a:lstStyle/>
            <a:p>
              <a:pPr algn="ctr"/>
              <a:r>
                <a:rPr lang="sv-SE" sz="800">
                  <a:latin typeface="Montserrat" pitchFamily="2" charset="0"/>
                </a:rPr>
                <a:t>57</a:t>
              </a:r>
            </a:p>
          </p:txBody>
        </p:sp>
        <p:sp>
          <p:nvSpPr>
            <p:cNvPr id="79" name="textruta 45">
              <a:extLst>
                <a:ext uri="{FF2B5EF4-FFF2-40B4-BE49-F238E27FC236}">
                  <a16:creationId xmlns:a16="http://schemas.microsoft.com/office/drawing/2014/main" id="{D5F8BF98-C903-4B50-9438-D161B745290F}"/>
                </a:ext>
              </a:extLst>
            </p:cNvPr>
            <p:cNvSpPr txBox="1"/>
            <p:nvPr/>
          </p:nvSpPr>
          <p:spPr>
            <a:xfrm>
              <a:off x="1285498" y="2220539"/>
              <a:ext cx="1501136" cy="292388"/>
            </a:xfrm>
            <a:prstGeom prst="rect">
              <a:avLst/>
            </a:prstGeom>
            <a:noFill/>
          </p:spPr>
          <p:txBody>
            <a:bodyPr wrap="square" rtlCol="0">
              <a:spAutoFit/>
            </a:bodyPr>
            <a:lstStyle/>
            <a:p>
              <a:pPr algn="ctr"/>
              <a:r>
                <a:rPr lang="sv-SE" sz="800">
                  <a:latin typeface="Montserrat" pitchFamily="2" charset="0"/>
                </a:rPr>
                <a:t>66</a:t>
              </a:r>
            </a:p>
          </p:txBody>
        </p:sp>
        <p:cxnSp>
          <p:nvCxnSpPr>
            <p:cNvPr id="81" name="Rak 46">
              <a:extLst>
                <a:ext uri="{FF2B5EF4-FFF2-40B4-BE49-F238E27FC236}">
                  <a16:creationId xmlns:a16="http://schemas.microsoft.com/office/drawing/2014/main" id="{CB6DFD68-6CBB-44EF-8970-AF55EAF6188A}"/>
                </a:ext>
              </a:extLst>
            </p:cNvPr>
            <p:cNvCxnSpPr/>
            <p:nvPr/>
          </p:nvCxnSpPr>
          <p:spPr>
            <a:xfrm>
              <a:off x="2166030" y="2353777"/>
              <a:ext cx="216402"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2" name="Rak 48">
              <a:extLst>
                <a:ext uri="{FF2B5EF4-FFF2-40B4-BE49-F238E27FC236}">
                  <a16:creationId xmlns:a16="http://schemas.microsoft.com/office/drawing/2014/main" id="{54CBC974-5BC5-45FE-9559-8CABAC0C86AD}"/>
                </a:ext>
              </a:extLst>
            </p:cNvPr>
            <p:cNvCxnSpPr/>
            <p:nvPr/>
          </p:nvCxnSpPr>
          <p:spPr>
            <a:xfrm>
              <a:off x="2166030" y="2525657"/>
              <a:ext cx="216402"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3" name="textruta 49">
              <a:extLst>
                <a:ext uri="{FF2B5EF4-FFF2-40B4-BE49-F238E27FC236}">
                  <a16:creationId xmlns:a16="http://schemas.microsoft.com/office/drawing/2014/main" id="{3488645F-31A7-4701-9CC7-5CAC8D69EEC2}"/>
                </a:ext>
              </a:extLst>
            </p:cNvPr>
            <p:cNvSpPr txBox="1"/>
            <p:nvPr/>
          </p:nvSpPr>
          <p:spPr>
            <a:xfrm>
              <a:off x="1283859" y="2640627"/>
              <a:ext cx="1501136" cy="292388"/>
            </a:xfrm>
            <a:prstGeom prst="rect">
              <a:avLst/>
            </a:prstGeom>
            <a:noFill/>
          </p:spPr>
          <p:txBody>
            <a:bodyPr wrap="square" rtlCol="0">
              <a:spAutoFit/>
            </a:bodyPr>
            <a:lstStyle/>
            <a:p>
              <a:pPr algn="ctr"/>
              <a:r>
                <a:rPr lang="sv-SE" sz="800">
                  <a:latin typeface="Montserrat" pitchFamily="2" charset="0"/>
                </a:rPr>
                <a:t>53</a:t>
              </a:r>
            </a:p>
          </p:txBody>
        </p:sp>
        <p:cxnSp>
          <p:nvCxnSpPr>
            <p:cNvPr id="84" name="Rak 50">
              <a:extLst>
                <a:ext uri="{FF2B5EF4-FFF2-40B4-BE49-F238E27FC236}">
                  <a16:creationId xmlns:a16="http://schemas.microsoft.com/office/drawing/2014/main" id="{18ABA158-3594-4A38-9E9F-130BCE10C21B}"/>
                </a:ext>
              </a:extLst>
            </p:cNvPr>
            <p:cNvCxnSpPr/>
            <p:nvPr/>
          </p:nvCxnSpPr>
          <p:spPr>
            <a:xfrm>
              <a:off x="2166030" y="2771432"/>
              <a:ext cx="216402"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5" name="textruta 52">
              <a:extLst>
                <a:ext uri="{FF2B5EF4-FFF2-40B4-BE49-F238E27FC236}">
                  <a16:creationId xmlns:a16="http://schemas.microsoft.com/office/drawing/2014/main" id="{808C44BF-C300-4174-BBC5-9D4A66373F1F}"/>
                </a:ext>
              </a:extLst>
            </p:cNvPr>
            <p:cNvSpPr txBox="1"/>
            <p:nvPr/>
          </p:nvSpPr>
          <p:spPr>
            <a:xfrm>
              <a:off x="6330362" y="2108752"/>
              <a:ext cx="1501136" cy="287259"/>
            </a:xfrm>
            <a:prstGeom prst="rect">
              <a:avLst/>
            </a:prstGeom>
            <a:noFill/>
          </p:spPr>
          <p:txBody>
            <a:bodyPr wrap="square" rtlCol="0">
              <a:spAutoFit/>
            </a:bodyPr>
            <a:lstStyle/>
            <a:p>
              <a:pPr algn="ctr"/>
              <a:r>
                <a:rPr lang="sv-SE" sz="800">
                  <a:latin typeface="Montserrat" pitchFamily="2" charset="0"/>
                </a:rPr>
                <a:t>68</a:t>
              </a:r>
            </a:p>
          </p:txBody>
        </p:sp>
        <p:sp>
          <p:nvSpPr>
            <p:cNvPr id="86" name="textruta 53">
              <a:extLst>
                <a:ext uri="{FF2B5EF4-FFF2-40B4-BE49-F238E27FC236}">
                  <a16:creationId xmlns:a16="http://schemas.microsoft.com/office/drawing/2014/main" id="{439D2865-B3B7-4ABF-8D58-7CF11FD911C0}"/>
                </a:ext>
              </a:extLst>
            </p:cNvPr>
            <p:cNvSpPr txBox="1"/>
            <p:nvPr/>
          </p:nvSpPr>
          <p:spPr>
            <a:xfrm>
              <a:off x="6330362" y="1931425"/>
              <a:ext cx="1501136" cy="287259"/>
            </a:xfrm>
            <a:prstGeom prst="rect">
              <a:avLst/>
            </a:prstGeom>
            <a:noFill/>
          </p:spPr>
          <p:txBody>
            <a:bodyPr wrap="square" rtlCol="0">
              <a:spAutoFit/>
            </a:bodyPr>
            <a:lstStyle/>
            <a:p>
              <a:pPr algn="ctr"/>
              <a:r>
                <a:rPr lang="sv-SE" sz="800">
                  <a:latin typeface="Montserrat" pitchFamily="2" charset="0"/>
                </a:rPr>
                <a:t>72</a:t>
              </a:r>
            </a:p>
          </p:txBody>
        </p:sp>
        <p:sp>
          <p:nvSpPr>
            <p:cNvPr id="87" name="textruta 54">
              <a:extLst>
                <a:ext uri="{FF2B5EF4-FFF2-40B4-BE49-F238E27FC236}">
                  <a16:creationId xmlns:a16="http://schemas.microsoft.com/office/drawing/2014/main" id="{53214DF7-7179-4BEA-989D-E98EE3EBE1F8}"/>
                </a:ext>
              </a:extLst>
            </p:cNvPr>
            <p:cNvSpPr txBox="1"/>
            <p:nvPr/>
          </p:nvSpPr>
          <p:spPr>
            <a:xfrm>
              <a:off x="1815954" y="1999405"/>
              <a:ext cx="436948" cy="292388"/>
            </a:xfrm>
            <a:prstGeom prst="rect">
              <a:avLst/>
            </a:prstGeom>
            <a:noFill/>
          </p:spPr>
          <p:txBody>
            <a:bodyPr wrap="square" rtlCol="0">
              <a:spAutoFit/>
            </a:bodyPr>
            <a:lstStyle/>
            <a:p>
              <a:pPr algn="ctr"/>
              <a:r>
                <a:rPr lang="sv-SE" sz="800">
                  <a:latin typeface="Montserrat" pitchFamily="2" charset="0"/>
                </a:rPr>
                <a:t>70</a:t>
              </a:r>
            </a:p>
          </p:txBody>
        </p:sp>
        <p:cxnSp>
          <p:nvCxnSpPr>
            <p:cNvPr id="88" name="Rak 56">
              <a:extLst>
                <a:ext uri="{FF2B5EF4-FFF2-40B4-BE49-F238E27FC236}">
                  <a16:creationId xmlns:a16="http://schemas.microsoft.com/office/drawing/2014/main" id="{22D17CA2-8FEF-416E-950F-06AE58096B99}"/>
                </a:ext>
              </a:extLst>
            </p:cNvPr>
            <p:cNvCxnSpPr>
              <a:stCxn id="59" idx="3"/>
            </p:cNvCxnSpPr>
            <p:nvPr/>
          </p:nvCxnSpPr>
          <p:spPr>
            <a:xfrm flipV="1">
              <a:off x="4006930" y="1825026"/>
              <a:ext cx="557060" cy="558010"/>
            </a:xfrm>
            <a:prstGeom prst="line">
              <a:avLst/>
            </a:prstGeom>
            <a:ln w="6350">
              <a:solidFill>
                <a:schemeClr val="tx1">
                  <a:alpha val="55000"/>
                </a:schemeClr>
              </a:solidFill>
            </a:ln>
          </p:spPr>
          <p:style>
            <a:lnRef idx="1">
              <a:schemeClr val="accent1"/>
            </a:lnRef>
            <a:fillRef idx="0">
              <a:schemeClr val="accent1"/>
            </a:fillRef>
            <a:effectRef idx="0">
              <a:schemeClr val="accent1"/>
            </a:effectRef>
            <a:fontRef idx="minor">
              <a:schemeClr val="tx1"/>
            </a:fontRef>
          </p:style>
        </p:cxnSp>
        <p:cxnSp>
          <p:nvCxnSpPr>
            <p:cNvPr id="89" name="Rak 57">
              <a:extLst>
                <a:ext uri="{FF2B5EF4-FFF2-40B4-BE49-F238E27FC236}">
                  <a16:creationId xmlns:a16="http://schemas.microsoft.com/office/drawing/2014/main" id="{7D4D9366-E3AF-435B-B886-26390016EFAB}"/>
                </a:ext>
              </a:extLst>
            </p:cNvPr>
            <p:cNvCxnSpPr/>
            <p:nvPr/>
          </p:nvCxnSpPr>
          <p:spPr>
            <a:xfrm flipH="1">
              <a:off x="4563990" y="1825025"/>
              <a:ext cx="431912" cy="0"/>
            </a:xfrm>
            <a:prstGeom prst="line">
              <a:avLst/>
            </a:prstGeom>
            <a:ln w="6350">
              <a:solidFill>
                <a:schemeClr val="tx1">
                  <a:alpha val="55000"/>
                </a:schemeClr>
              </a:solidFill>
            </a:ln>
          </p:spPr>
          <p:style>
            <a:lnRef idx="1">
              <a:schemeClr val="accent1"/>
            </a:lnRef>
            <a:fillRef idx="0">
              <a:schemeClr val="accent1"/>
            </a:fillRef>
            <a:effectRef idx="0">
              <a:schemeClr val="accent1"/>
            </a:effectRef>
            <a:fontRef idx="minor">
              <a:schemeClr val="tx1"/>
            </a:fontRef>
          </p:style>
        </p:cxnSp>
        <p:sp>
          <p:nvSpPr>
            <p:cNvPr id="90" name="textruta 61">
              <a:extLst>
                <a:ext uri="{FF2B5EF4-FFF2-40B4-BE49-F238E27FC236}">
                  <a16:creationId xmlns:a16="http://schemas.microsoft.com/office/drawing/2014/main" id="{FE0C9234-3903-471B-9D7D-0EE6934DEF97}"/>
                </a:ext>
              </a:extLst>
            </p:cNvPr>
            <p:cNvSpPr txBox="1"/>
            <p:nvPr/>
          </p:nvSpPr>
          <p:spPr>
            <a:xfrm>
              <a:off x="2625915" y="1612328"/>
              <a:ext cx="1702253" cy="451406"/>
            </a:xfrm>
            <a:prstGeom prst="rect">
              <a:avLst/>
            </a:prstGeom>
            <a:noFill/>
          </p:spPr>
          <p:txBody>
            <a:bodyPr wrap="square" rtlCol="0">
              <a:spAutoFit/>
            </a:bodyPr>
            <a:lstStyle/>
            <a:p>
              <a:r>
                <a:rPr lang="sv-SE" sz="800">
                  <a:latin typeface="Montserrat" pitchFamily="2" charset="0"/>
                </a:rPr>
                <a:t>Operative Temperature</a:t>
              </a:r>
            </a:p>
          </p:txBody>
        </p:sp>
        <p:cxnSp>
          <p:nvCxnSpPr>
            <p:cNvPr id="91" name="Rak 63">
              <a:extLst>
                <a:ext uri="{FF2B5EF4-FFF2-40B4-BE49-F238E27FC236}">
                  <a16:creationId xmlns:a16="http://schemas.microsoft.com/office/drawing/2014/main" id="{2D566A85-1B3F-4739-BDCA-EFDECD0DA1C9}"/>
                </a:ext>
              </a:extLst>
            </p:cNvPr>
            <p:cNvCxnSpPr/>
            <p:nvPr/>
          </p:nvCxnSpPr>
          <p:spPr>
            <a:xfrm flipH="1" flipV="1">
              <a:off x="2617751" y="1825025"/>
              <a:ext cx="345885" cy="305709"/>
            </a:xfrm>
            <a:prstGeom prst="line">
              <a:avLst/>
            </a:prstGeom>
            <a:ln w="6350">
              <a:solidFill>
                <a:schemeClr val="tx1">
                  <a:alpha val="55000"/>
                </a:schemeClr>
              </a:solidFill>
            </a:ln>
          </p:spPr>
          <p:style>
            <a:lnRef idx="1">
              <a:schemeClr val="accent1"/>
            </a:lnRef>
            <a:fillRef idx="0">
              <a:schemeClr val="accent1"/>
            </a:fillRef>
            <a:effectRef idx="0">
              <a:schemeClr val="accent1"/>
            </a:effectRef>
            <a:fontRef idx="minor">
              <a:schemeClr val="tx1"/>
            </a:fontRef>
          </p:style>
        </p:cxnSp>
        <p:cxnSp>
          <p:nvCxnSpPr>
            <p:cNvPr id="92" name="Rak 64">
              <a:extLst>
                <a:ext uri="{FF2B5EF4-FFF2-40B4-BE49-F238E27FC236}">
                  <a16:creationId xmlns:a16="http://schemas.microsoft.com/office/drawing/2014/main" id="{C36429CE-BE9E-4E5F-978C-BD91EA1BA7DE}"/>
                </a:ext>
              </a:extLst>
            </p:cNvPr>
            <p:cNvCxnSpPr/>
            <p:nvPr/>
          </p:nvCxnSpPr>
          <p:spPr>
            <a:xfrm flipH="1">
              <a:off x="2625915" y="1825025"/>
              <a:ext cx="431912" cy="0"/>
            </a:xfrm>
            <a:prstGeom prst="line">
              <a:avLst/>
            </a:prstGeom>
            <a:ln w="6350">
              <a:solidFill>
                <a:schemeClr val="tx1">
                  <a:alpha val="55000"/>
                </a:schemeClr>
              </a:solidFill>
            </a:ln>
          </p:spPr>
          <p:style>
            <a:lnRef idx="1">
              <a:schemeClr val="accent1"/>
            </a:lnRef>
            <a:fillRef idx="0">
              <a:schemeClr val="accent1"/>
            </a:fillRef>
            <a:effectRef idx="0">
              <a:schemeClr val="accent1"/>
            </a:effectRef>
            <a:fontRef idx="minor">
              <a:schemeClr val="tx1"/>
            </a:fontRef>
          </p:style>
        </p:cxnSp>
        <p:sp>
          <p:nvSpPr>
            <p:cNvPr id="94" name="textruta 71">
              <a:extLst>
                <a:ext uri="{FF2B5EF4-FFF2-40B4-BE49-F238E27FC236}">
                  <a16:creationId xmlns:a16="http://schemas.microsoft.com/office/drawing/2014/main" id="{A14037C6-81E2-4252-80FD-F814D197F373}"/>
                </a:ext>
              </a:extLst>
            </p:cNvPr>
            <p:cNvSpPr txBox="1"/>
            <p:nvPr/>
          </p:nvSpPr>
          <p:spPr>
            <a:xfrm>
              <a:off x="6063479" y="1489218"/>
              <a:ext cx="1405032" cy="451406"/>
            </a:xfrm>
            <a:prstGeom prst="rect">
              <a:avLst/>
            </a:prstGeom>
            <a:noFill/>
          </p:spPr>
          <p:txBody>
            <a:bodyPr wrap="square" rtlCol="0">
              <a:spAutoFit/>
            </a:bodyPr>
            <a:lstStyle/>
            <a:p>
              <a:r>
                <a:rPr lang="sv-SE" sz="800">
                  <a:latin typeface="Montserrat" pitchFamily="2" charset="0"/>
                </a:rPr>
                <a:t>Avg. Outdoor Temperature</a:t>
              </a:r>
            </a:p>
          </p:txBody>
        </p:sp>
        <p:cxnSp>
          <p:nvCxnSpPr>
            <p:cNvPr id="102" name="Rak 72">
              <a:extLst>
                <a:ext uri="{FF2B5EF4-FFF2-40B4-BE49-F238E27FC236}">
                  <a16:creationId xmlns:a16="http://schemas.microsoft.com/office/drawing/2014/main" id="{12C6A7FD-8871-4B03-A3C9-67397F5C6E19}"/>
                </a:ext>
              </a:extLst>
            </p:cNvPr>
            <p:cNvCxnSpPr/>
            <p:nvPr/>
          </p:nvCxnSpPr>
          <p:spPr>
            <a:xfrm flipV="1">
              <a:off x="5208814" y="1856229"/>
              <a:ext cx="846502" cy="915203"/>
            </a:xfrm>
            <a:prstGeom prst="line">
              <a:avLst/>
            </a:prstGeom>
            <a:ln w="6350">
              <a:solidFill>
                <a:schemeClr val="tx1">
                  <a:alpha val="55000"/>
                </a:schemeClr>
              </a:solidFill>
            </a:ln>
          </p:spPr>
          <p:style>
            <a:lnRef idx="1">
              <a:schemeClr val="accent1"/>
            </a:lnRef>
            <a:fillRef idx="0">
              <a:schemeClr val="accent1"/>
            </a:fillRef>
            <a:effectRef idx="0">
              <a:schemeClr val="accent1"/>
            </a:effectRef>
            <a:fontRef idx="minor">
              <a:schemeClr val="tx1"/>
            </a:fontRef>
          </p:style>
        </p:cxnSp>
        <p:cxnSp>
          <p:nvCxnSpPr>
            <p:cNvPr id="105" name="Rak 73">
              <a:extLst>
                <a:ext uri="{FF2B5EF4-FFF2-40B4-BE49-F238E27FC236}">
                  <a16:creationId xmlns:a16="http://schemas.microsoft.com/office/drawing/2014/main" id="{D0A98F41-96A8-4DBB-9F65-95998D93CEF3}"/>
                </a:ext>
              </a:extLst>
            </p:cNvPr>
            <p:cNvCxnSpPr/>
            <p:nvPr/>
          </p:nvCxnSpPr>
          <p:spPr>
            <a:xfrm flipH="1">
              <a:off x="6063479" y="1856228"/>
              <a:ext cx="431912" cy="0"/>
            </a:xfrm>
            <a:prstGeom prst="line">
              <a:avLst/>
            </a:prstGeom>
            <a:ln w="6350">
              <a:solidFill>
                <a:schemeClr val="tx1">
                  <a:alpha val="55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descr="Diagram&#10;&#10;Description automatically generated">
            <a:extLst>
              <a:ext uri="{FF2B5EF4-FFF2-40B4-BE49-F238E27FC236}">
                <a16:creationId xmlns:a16="http://schemas.microsoft.com/office/drawing/2014/main" id="{C281FC9B-DCD8-41F2-B8CF-449412BB1D32}"/>
              </a:ext>
            </a:extLst>
          </p:cNvPr>
          <p:cNvPicPr>
            <a:picLocks noChangeAspect="1"/>
          </p:cNvPicPr>
          <p:nvPr/>
        </p:nvPicPr>
        <p:blipFill>
          <a:blip r:embed="rId5"/>
          <a:stretch>
            <a:fillRect/>
          </a:stretch>
        </p:blipFill>
        <p:spPr>
          <a:xfrm>
            <a:off x="5610728" y="3857970"/>
            <a:ext cx="6231886" cy="2800432"/>
          </a:xfrm>
          <a:prstGeom prst="rect">
            <a:avLst/>
          </a:prstGeom>
        </p:spPr>
      </p:pic>
      <p:sp>
        <p:nvSpPr>
          <p:cNvPr id="93" name="TextBox 92">
            <a:extLst>
              <a:ext uri="{FF2B5EF4-FFF2-40B4-BE49-F238E27FC236}">
                <a16:creationId xmlns:a16="http://schemas.microsoft.com/office/drawing/2014/main" id="{0DAB88D3-EE46-4691-97C7-2EB9657D0CF7}"/>
              </a:ext>
            </a:extLst>
          </p:cNvPr>
          <p:cNvSpPr txBox="1"/>
          <p:nvPr/>
        </p:nvSpPr>
        <p:spPr>
          <a:xfrm>
            <a:off x="-1233273" y="415564"/>
            <a:ext cx="7174193" cy="461665"/>
          </a:xfrm>
          <a:prstGeom prst="rect">
            <a:avLst/>
          </a:prstGeom>
          <a:noFill/>
        </p:spPr>
        <p:txBody>
          <a:bodyPr wrap="square" rtlCol="0">
            <a:spAutoFit/>
          </a:bodyPr>
          <a:lstStyle/>
          <a:p>
            <a:pPr algn="ctr"/>
            <a:r>
              <a:rPr lang="en-US" sz="2400">
                <a:latin typeface="Arial Black" panose="020B0A04020102020204" pitchFamily="34" charset="0"/>
              </a:rPr>
              <a:t>AMBIENT LOOP</a:t>
            </a:r>
          </a:p>
        </p:txBody>
      </p:sp>
    </p:spTree>
    <p:extLst>
      <p:ext uri="{BB962C8B-B14F-4D97-AF65-F5344CB8AC3E}">
        <p14:creationId xmlns:p14="http://schemas.microsoft.com/office/powerpoint/2010/main" val="18362614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NYSERDA_dynamics">
            <a:hlinkClick r:id="" action="ppaction://media"/>
          </p:cNvPr>
          <p:cNvPicPr>
            <a:picLocks noChangeAspect="1"/>
          </p:cNvPicPr>
          <p:nvPr>
            <a:videoFile r:link="rId1"/>
            <p:extLst>
              <p:ext uri="{DAA4B4D4-6D71-4841-9C94-3DE7FCFB9230}">
                <p14:media xmlns:p14="http://schemas.microsoft.com/office/powerpoint/2010/main" r:embed="rId2">
                  <p14:trim st="10402"/>
                </p14:media>
              </p:ext>
            </p:extLst>
          </p:nvPr>
        </p:nvPicPr>
        <p:blipFill rotWithShape="1">
          <a:blip r:embed="rId5"/>
          <a:srcRect t="2647" r="24053" b="50687"/>
          <a:stretch>
            <a:fillRect/>
          </a:stretch>
        </p:blipFill>
        <p:spPr>
          <a:xfrm>
            <a:off x="1329818" y="3059911"/>
            <a:ext cx="4692567" cy="3396409"/>
          </a:xfrm>
          <a:prstGeom prst="rect">
            <a:avLst/>
          </a:prstGeom>
        </p:spPr>
      </p:pic>
      <p:pic>
        <p:nvPicPr>
          <p:cNvPr id="3" name="NYSERDA_dynamics">
            <a:hlinkClick r:id="" action="ppaction://media"/>
          </p:cNvPr>
          <p:cNvPicPr>
            <a:picLocks noChangeAspect="1"/>
          </p:cNvPicPr>
          <p:nvPr>
            <a:videoFile r:link="rId1"/>
            <p:extLst>
              <p:ext uri="{DAA4B4D4-6D71-4841-9C94-3DE7FCFB9230}">
                <p14:media xmlns:p14="http://schemas.microsoft.com/office/powerpoint/2010/main" r:embed="rId2">
                  <p14:trim end="10747.1444"/>
                </p14:media>
              </p:ext>
            </p:extLst>
          </p:nvPr>
        </p:nvPicPr>
        <p:blipFill rotWithShape="1">
          <a:blip r:embed="rId6"/>
          <a:srcRect l="7831" t="48927" r="22558" b="3048"/>
          <a:stretch/>
        </p:blipFill>
        <p:spPr>
          <a:xfrm>
            <a:off x="5913530" y="2273589"/>
            <a:ext cx="5786924" cy="4266426"/>
          </a:xfrm>
          <a:prstGeom prst="rect">
            <a:avLst/>
          </a:prstGeom>
        </p:spPr>
      </p:pic>
      <p:sp>
        <p:nvSpPr>
          <p:cNvPr id="2" name="TextBox 1"/>
          <p:cNvSpPr txBox="1"/>
          <p:nvPr/>
        </p:nvSpPr>
        <p:spPr>
          <a:xfrm>
            <a:off x="2612188" y="1636427"/>
            <a:ext cx="2926261" cy="830997"/>
          </a:xfrm>
          <a:prstGeom prst="rect">
            <a:avLst/>
          </a:prstGeom>
          <a:noFill/>
        </p:spPr>
        <p:txBody>
          <a:bodyPr wrap="square" rtlCol="0">
            <a:spAutoFit/>
          </a:bodyPr>
          <a:lstStyle/>
          <a:p>
            <a:pPr algn="ctr"/>
            <a:r>
              <a:rPr lang="en-US" sz="2400">
                <a:latin typeface="Arial Black" panose="020B0A04020102020204" pitchFamily="34" charset="0"/>
              </a:rPr>
              <a:t>CURRENT PRACTICE</a:t>
            </a:r>
          </a:p>
        </p:txBody>
      </p:sp>
      <p:sp>
        <p:nvSpPr>
          <p:cNvPr id="5" name="TextBox 4"/>
          <p:cNvSpPr txBox="1"/>
          <p:nvPr/>
        </p:nvSpPr>
        <p:spPr>
          <a:xfrm>
            <a:off x="6321863" y="1636427"/>
            <a:ext cx="2926261" cy="830997"/>
          </a:xfrm>
          <a:prstGeom prst="rect">
            <a:avLst/>
          </a:prstGeom>
          <a:noFill/>
        </p:spPr>
        <p:txBody>
          <a:bodyPr wrap="square" rtlCol="0">
            <a:spAutoFit/>
          </a:bodyPr>
          <a:lstStyle/>
          <a:p>
            <a:pPr algn="ctr"/>
            <a:r>
              <a:rPr lang="en-US" sz="2400">
                <a:latin typeface="Arial Black" panose="020B0A04020102020204" pitchFamily="34" charset="0"/>
              </a:rPr>
              <a:t>CURRENT OPPORTUNITY</a:t>
            </a:r>
          </a:p>
        </p:txBody>
      </p:sp>
      <p:sp>
        <p:nvSpPr>
          <p:cNvPr id="6" name="TextBox 5"/>
          <p:cNvSpPr txBox="1"/>
          <p:nvPr/>
        </p:nvSpPr>
        <p:spPr>
          <a:xfrm>
            <a:off x="2616312" y="455148"/>
            <a:ext cx="7174193" cy="461665"/>
          </a:xfrm>
          <a:prstGeom prst="rect">
            <a:avLst/>
          </a:prstGeom>
          <a:noFill/>
        </p:spPr>
        <p:txBody>
          <a:bodyPr wrap="square" rtlCol="0">
            <a:spAutoFit/>
          </a:bodyPr>
          <a:lstStyle/>
          <a:p>
            <a:pPr algn="ctr"/>
            <a:r>
              <a:rPr lang="en-US" sz="2400">
                <a:latin typeface="Arial Black" panose="020B0A04020102020204" pitchFamily="34" charset="0"/>
              </a:rPr>
              <a:t>ELIMINATE FOSSIL FUELS + LOWER EUI</a:t>
            </a:r>
          </a:p>
        </p:txBody>
      </p:sp>
    </p:spTree>
    <p:extLst>
      <p:ext uri="{BB962C8B-B14F-4D97-AF65-F5344CB8AC3E}">
        <p14:creationId xmlns:p14="http://schemas.microsoft.com/office/powerpoint/2010/main" val="305130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776" fill="hold"/>
                                        <p:tgtEl>
                                          <p:spTgt spid="12"/>
                                        </p:tgtEl>
                                      </p:cBhvr>
                                    </p:cmd>
                                  </p:childTnLst>
                                </p:cTn>
                              </p:par>
                            </p:childTnLst>
                          </p:cTn>
                        </p:par>
                        <p:par>
                          <p:cTn id="7" fill="hold">
                            <p:stCondLst>
                              <p:cond delay="9776"/>
                            </p:stCondLst>
                            <p:childTnLst>
                              <p:par>
                                <p:cTn id="8" presetID="1" presetClass="mediacall" presetSubtype="0" fill="hold" nodeType="afterEffect">
                                  <p:stCondLst>
                                    <p:cond delay="0"/>
                                  </p:stCondLst>
                                  <p:childTnLst>
                                    <p:cmd type="call" cmd="playFrom(0.0)">
                                      <p:cBhvr>
                                        <p:cTn id="9" dur="943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repeatCount="indefinite" fill="hold" display="0">
                  <p:stCondLst>
                    <p:cond delay="indefinite"/>
                  </p:stCondLst>
                </p:cTn>
                <p:tgtEl>
                  <p:spTgt spid="12"/>
                </p:tgtEl>
              </p:cMediaNode>
            </p:video>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12"/>
                                        </p:tgtEl>
                                      </p:cBhvr>
                                    </p:cmd>
                                  </p:childTnLst>
                                </p:cTn>
                              </p:par>
                            </p:childTnLst>
                          </p:cTn>
                        </p:par>
                      </p:childTnLst>
                    </p:cTn>
                  </p:par>
                </p:childTnLst>
              </p:cTn>
              <p:nextCondLst>
                <p:cond evt="onClick" delay="0">
                  <p:tgtEl>
                    <p:spTgt spid="12"/>
                  </p:tgtEl>
                </p:cond>
              </p:nextCondLst>
            </p:seq>
            <p:seq concurrent="1" nextAc="seek">
              <p:cTn id="16" restart="whenNotActive" fill="hold" evtFilter="cancelBubble" nodeType="interactiveSeq">
                <p:stCondLst>
                  <p:cond evt="onClick" delay="0">
                    <p:tgtEl>
                      <p:spTgt spid="3"/>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3"/>
                                        </p:tgtEl>
                                      </p:cBhvr>
                                    </p:cmd>
                                  </p:childTnLst>
                                </p:cTn>
                              </p:par>
                            </p:childTnLst>
                          </p:cTn>
                        </p:par>
                      </p:childTnLst>
                    </p:cTn>
                  </p:par>
                </p:childTnLst>
              </p:cTn>
              <p:nextCondLst>
                <p:cond evt="onClick" delay="0">
                  <p:tgtEl>
                    <p:spTgt spid="3"/>
                  </p:tgtEl>
                </p:cond>
              </p:nextCondLst>
            </p:seq>
            <p:video>
              <p:cMediaNode vol="80000">
                <p:cTn id="21" repeatCount="indefinite" fill="hold" display="0">
                  <p:stCondLst>
                    <p:cond delay="indefinite"/>
                  </p:stCondLst>
                </p:cTn>
                <p:tgtEl>
                  <p:spTgt spid="3"/>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9F30A5-0D3A-4B20-A385-8B3525E88B69}"/>
              </a:ext>
            </a:extLst>
          </p:cNvPr>
          <p:cNvSpPr>
            <a:spLocks noGrp="1"/>
          </p:cNvSpPr>
          <p:nvPr>
            <p:ph type="title"/>
          </p:nvPr>
        </p:nvSpPr>
        <p:spPr>
          <a:xfrm>
            <a:off x="1140543" y="2857500"/>
            <a:ext cx="9556954" cy="1143000"/>
          </a:xfrm>
        </p:spPr>
        <p:txBody>
          <a:bodyPr/>
          <a:lstStyle/>
          <a:p>
            <a:pPr algn="ctr"/>
            <a:r>
              <a:rPr lang="en-US" sz="6600"/>
              <a:t>Additional Technical Information</a:t>
            </a:r>
          </a:p>
        </p:txBody>
      </p:sp>
    </p:spTree>
    <p:extLst>
      <p:ext uri="{BB962C8B-B14F-4D97-AF65-F5344CB8AC3E}">
        <p14:creationId xmlns:p14="http://schemas.microsoft.com/office/powerpoint/2010/main" val="34090626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C0D98B0-0AF2-4459-876F-6F5B22EE446F}"/>
              </a:ext>
            </a:extLst>
          </p:cNvPr>
          <p:cNvGrpSpPr/>
          <p:nvPr/>
        </p:nvGrpSpPr>
        <p:grpSpPr>
          <a:xfrm>
            <a:off x="1684195" y="1926429"/>
            <a:ext cx="8196628" cy="1619688"/>
            <a:chOff x="437286" y="2102646"/>
            <a:chExt cx="8196628" cy="1619688"/>
          </a:xfrm>
        </p:grpSpPr>
        <p:sp>
          <p:nvSpPr>
            <p:cNvPr id="29" name="Arrow: Chevron 28">
              <a:extLst>
                <a:ext uri="{FF2B5EF4-FFF2-40B4-BE49-F238E27FC236}">
                  <a16:creationId xmlns:a16="http://schemas.microsoft.com/office/drawing/2014/main" id="{289BFBCF-8E43-45F6-BD9A-627D9B3793AE}"/>
                </a:ext>
              </a:extLst>
            </p:cNvPr>
            <p:cNvSpPr/>
            <p:nvPr/>
          </p:nvSpPr>
          <p:spPr>
            <a:xfrm>
              <a:off x="4377704" y="2102646"/>
              <a:ext cx="2286000" cy="914400"/>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rIns="9144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b="1">
                  <a:solidFill>
                    <a:schemeClr val="bg1"/>
                  </a:solidFill>
                  <a:latin typeface="Arial Nova" panose="020B0504020202020204" pitchFamily="34" charset="0"/>
                </a:rPr>
                <a:t>Detailing</a:t>
              </a:r>
            </a:p>
          </p:txBody>
        </p:sp>
        <p:sp>
          <p:nvSpPr>
            <p:cNvPr id="30" name="Arrow: Chevron 29">
              <a:extLst>
                <a:ext uri="{FF2B5EF4-FFF2-40B4-BE49-F238E27FC236}">
                  <a16:creationId xmlns:a16="http://schemas.microsoft.com/office/drawing/2014/main" id="{06558C95-5893-4E5F-820B-D42317EA2BE7}"/>
                </a:ext>
              </a:extLst>
            </p:cNvPr>
            <p:cNvSpPr/>
            <p:nvPr/>
          </p:nvSpPr>
          <p:spPr>
            <a:xfrm>
              <a:off x="6347914" y="2102646"/>
              <a:ext cx="2286000" cy="914400"/>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b="1">
                  <a:solidFill>
                    <a:schemeClr val="bg1"/>
                  </a:solidFill>
                  <a:latin typeface="Arial Nova" panose="020B0504020202020204" pitchFamily="34" charset="0"/>
                </a:rPr>
                <a:t>Financial Strategy</a:t>
              </a:r>
            </a:p>
          </p:txBody>
        </p:sp>
        <p:sp>
          <p:nvSpPr>
            <p:cNvPr id="31" name="Arrow: Chevron 30">
              <a:extLst>
                <a:ext uri="{FF2B5EF4-FFF2-40B4-BE49-F238E27FC236}">
                  <a16:creationId xmlns:a16="http://schemas.microsoft.com/office/drawing/2014/main" id="{BA9D143A-B1DF-429A-B46B-A0CC5256BF51}"/>
                </a:ext>
              </a:extLst>
            </p:cNvPr>
            <p:cNvSpPr/>
            <p:nvPr/>
          </p:nvSpPr>
          <p:spPr>
            <a:xfrm>
              <a:off x="437286" y="2102646"/>
              <a:ext cx="2286000" cy="914400"/>
            </a:xfrm>
            <a:prstGeom prst="chevron">
              <a:avLst/>
            </a:prstGeom>
            <a:solidFill>
              <a:srgbClr val="00688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rIns="9144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b="1">
                  <a:solidFill>
                    <a:schemeClr val="bg1"/>
                  </a:solidFill>
                  <a:latin typeface="Arial Nova" panose="020B0504020202020204" pitchFamily="34" charset="0"/>
                </a:rPr>
                <a:t>Holistic Blank Canvas</a:t>
              </a:r>
            </a:p>
          </p:txBody>
        </p:sp>
        <p:sp>
          <p:nvSpPr>
            <p:cNvPr id="32" name="Arrow: Chevron 31">
              <a:extLst>
                <a:ext uri="{FF2B5EF4-FFF2-40B4-BE49-F238E27FC236}">
                  <a16:creationId xmlns:a16="http://schemas.microsoft.com/office/drawing/2014/main" id="{D1323856-C4CE-4FC7-A440-ABBD3345E85E}"/>
                </a:ext>
              </a:extLst>
            </p:cNvPr>
            <p:cNvSpPr/>
            <p:nvPr/>
          </p:nvSpPr>
          <p:spPr>
            <a:xfrm>
              <a:off x="2407495" y="2102646"/>
              <a:ext cx="2286000" cy="914400"/>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200" b="1">
                  <a:solidFill>
                    <a:schemeClr val="bg1"/>
                  </a:solidFill>
                  <a:latin typeface="Arial Nova" panose="020B0504020202020204" pitchFamily="34" charset="0"/>
                </a:rPr>
                <a:t>Identify Constraints</a:t>
              </a:r>
            </a:p>
          </p:txBody>
        </p:sp>
        <p:sp>
          <p:nvSpPr>
            <p:cNvPr id="34" name="Oval 33">
              <a:extLst>
                <a:ext uri="{FF2B5EF4-FFF2-40B4-BE49-F238E27FC236}">
                  <a16:creationId xmlns:a16="http://schemas.microsoft.com/office/drawing/2014/main" id="{0D3CB5DD-2B9C-41FC-9A0F-86D100616436}"/>
                </a:ext>
              </a:extLst>
            </p:cNvPr>
            <p:cNvSpPr/>
            <p:nvPr/>
          </p:nvSpPr>
          <p:spPr>
            <a:xfrm>
              <a:off x="1351686" y="3265134"/>
              <a:ext cx="457200" cy="457200"/>
            </a:xfrm>
            <a:prstGeom prst="ellipse">
              <a:avLst/>
            </a:prstGeom>
            <a:solidFill>
              <a:srgbClr val="00688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a:solidFill>
                    <a:schemeClr val="bg1"/>
                  </a:solidFill>
                  <a:latin typeface="Arial Nova" panose="020B0504020202020204" pitchFamily="34" charset="0"/>
                </a:rPr>
                <a:t>1</a:t>
              </a:r>
            </a:p>
          </p:txBody>
        </p:sp>
        <p:sp>
          <p:nvSpPr>
            <p:cNvPr id="35" name="Oval 34">
              <a:extLst>
                <a:ext uri="{FF2B5EF4-FFF2-40B4-BE49-F238E27FC236}">
                  <a16:creationId xmlns:a16="http://schemas.microsoft.com/office/drawing/2014/main" id="{1922DA0E-3864-49FE-9A40-C826AFEC8D66}"/>
                </a:ext>
              </a:extLst>
            </p:cNvPr>
            <p:cNvSpPr/>
            <p:nvPr/>
          </p:nvSpPr>
          <p:spPr>
            <a:xfrm>
              <a:off x="3321895" y="3229835"/>
              <a:ext cx="457200" cy="457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a:solidFill>
                    <a:schemeClr val="bg1"/>
                  </a:solidFill>
                  <a:latin typeface="Arial Nova" panose="020B0504020202020204" pitchFamily="34" charset="0"/>
                </a:rPr>
                <a:t>2</a:t>
              </a:r>
            </a:p>
          </p:txBody>
        </p:sp>
        <p:sp>
          <p:nvSpPr>
            <p:cNvPr id="36" name="Oval 35">
              <a:extLst>
                <a:ext uri="{FF2B5EF4-FFF2-40B4-BE49-F238E27FC236}">
                  <a16:creationId xmlns:a16="http://schemas.microsoft.com/office/drawing/2014/main" id="{DC87A401-8EA5-4C69-9C0F-1E414D10DFA0}"/>
                </a:ext>
              </a:extLst>
            </p:cNvPr>
            <p:cNvSpPr/>
            <p:nvPr/>
          </p:nvSpPr>
          <p:spPr>
            <a:xfrm>
              <a:off x="5292104" y="3241073"/>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a:solidFill>
                    <a:schemeClr val="bg1"/>
                  </a:solidFill>
                  <a:latin typeface="Arial Nova" panose="020B0504020202020204" pitchFamily="34" charset="0"/>
                </a:rPr>
                <a:t>3</a:t>
              </a:r>
            </a:p>
          </p:txBody>
        </p:sp>
        <p:sp>
          <p:nvSpPr>
            <p:cNvPr id="37" name="Oval 36">
              <a:extLst>
                <a:ext uri="{FF2B5EF4-FFF2-40B4-BE49-F238E27FC236}">
                  <a16:creationId xmlns:a16="http://schemas.microsoft.com/office/drawing/2014/main" id="{02D1F696-862A-4461-B715-CFF799768B81}"/>
                </a:ext>
              </a:extLst>
            </p:cNvPr>
            <p:cNvSpPr/>
            <p:nvPr/>
          </p:nvSpPr>
          <p:spPr>
            <a:xfrm>
              <a:off x="7257499" y="3265134"/>
              <a:ext cx="457200" cy="4572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b="1">
                  <a:solidFill>
                    <a:schemeClr val="bg1"/>
                  </a:solidFill>
                  <a:latin typeface="Arial Nova" panose="020B0504020202020204" pitchFamily="34" charset="0"/>
                </a:rPr>
                <a:t>4</a:t>
              </a:r>
            </a:p>
          </p:txBody>
        </p:sp>
      </p:grpSp>
      <p:graphicFrame>
        <p:nvGraphicFramePr>
          <p:cNvPr id="39" name="Table 15">
            <a:extLst>
              <a:ext uri="{FF2B5EF4-FFF2-40B4-BE49-F238E27FC236}">
                <a16:creationId xmlns:a16="http://schemas.microsoft.com/office/drawing/2014/main" id="{2A33605E-213E-48A2-88E0-FA63E0CA1364}"/>
              </a:ext>
            </a:extLst>
          </p:cNvPr>
          <p:cNvGraphicFramePr>
            <a:graphicFrameLocks noGrp="1"/>
          </p:cNvGraphicFramePr>
          <p:nvPr>
            <p:extLst>
              <p:ext uri="{D42A27DB-BD31-4B8C-83A1-F6EECF244321}">
                <p14:modId xmlns:p14="http://schemas.microsoft.com/office/powerpoint/2010/main" val="914836662"/>
              </p:ext>
            </p:extLst>
          </p:nvPr>
        </p:nvGraphicFramePr>
        <p:xfrm>
          <a:off x="1684703" y="3735618"/>
          <a:ext cx="8196120" cy="1188720"/>
        </p:xfrm>
        <a:graphic>
          <a:graphicData uri="http://schemas.openxmlformats.org/drawingml/2006/table">
            <a:tbl>
              <a:tblPr firstRow="1" bandRow="1">
                <a:tableStyleId>{5C22544A-7EE6-4342-B048-85BDC9FD1C3A}</a:tableStyleId>
              </a:tblPr>
              <a:tblGrid>
                <a:gridCol w="2049030">
                  <a:extLst>
                    <a:ext uri="{9D8B030D-6E8A-4147-A177-3AD203B41FA5}">
                      <a16:colId xmlns:a16="http://schemas.microsoft.com/office/drawing/2014/main" val="2139579476"/>
                    </a:ext>
                  </a:extLst>
                </a:gridCol>
                <a:gridCol w="2049030">
                  <a:extLst>
                    <a:ext uri="{9D8B030D-6E8A-4147-A177-3AD203B41FA5}">
                      <a16:colId xmlns:a16="http://schemas.microsoft.com/office/drawing/2014/main" val="3028722119"/>
                    </a:ext>
                  </a:extLst>
                </a:gridCol>
                <a:gridCol w="2049030">
                  <a:extLst>
                    <a:ext uri="{9D8B030D-6E8A-4147-A177-3AD203B41FA5}">
                      <a16:colId xmlns:a16="http://schemas.microsoft.com/office/drawing/2014/main" val="662995737"/>
                    </a:ext>
                  </a:extLst>
                </a:gridCol>
                <a:gridCol w="2049030">
                  <a:extLst>
                    <a:ext uri="{9D8B030D-6E8A-4147-A177-3AD203B41FA5}">
                      <a16:colId xmlns:a16="http://schemas.microsoft.com/office/drawing/2014/main" val="2107565507"/>
                    </a:ext>
                  </a:extLst>
                </a:gridCol>
              </a:tblGrid>
              <a:tr h="370840">
                <a:tc>
                  <a:txBody>
                    <a:bodyPr/>
                    <a:lstStyle/>
                    <a:p>
                      <a:pPr algn="ctr"/>
                      <a:r>
                        <a:rPr lang="en-US" sz="1200" b="0">
                          <a:solidFill>
                            <a:schemeClr val="tx1">
                              <a:lumMod val="75000"/>
                            </a:schemeClr>
                          </a:solidFill>
                          <a:latin typeface="Arial Nova Light" panose="020B0304020202020204" pitchFamily="34" charset="0"/>
                        </a:rPr>
                        <a:t>Bring experts together from the largest geographical and knowledge area to provide diverse holistic solutions</a:t>
                      </a:r>
                    </a:p>
                  </a:txBody>
                  <a:tcPr anchor="ctr">
                    <a:lnR w="12700" cap="flat" cmpd="sng" algn="ctr">
                      <a:solidFill>
                        <a:schemeClr val="tx1"/>
                      </a:solidFill>
                      <a:prstDash val="solid"/>
                      <a:round/>
                      <a:headEnd type="none" w="med" len="med"/>
                      <a:tailEnd type="none" w="med" len="med"/>
                    </a:lnR>
                    <a:noFill/>
                  </a:tcPr>
                </a:tc>
                <a:tc>
                  <a:txBody>
                    <a:bodyPr/>
                    <a:lstStyle/>
                    <a:p>
                      <a:pPr algn="ctr"/>
                      <a:r>
                        <a:rPr lang="en-US" sz="1200" b="0">
                          <a:solidFill>
                            <a:schemeClr val="tx1">
                              <a:lumMod val="75000"/>
                            </a:schemeClr>
                          </a:solidFill>
                          <a:latin typeface="Arial Nova Light" panose="020B0304020202020204" pitchFamily="34" charset="0"/>
                        </a:rPr>
                        <a:t>Identify financial and physical constraints to provide most efficient solutions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r>
                        <a:rPr lang="en-US" sz="1200" b="0">
                          <a:solidFill>
                            <a:schemeClr val="tx1">
                              <a:lumMod val="75000"/>
                            </a:schemeClr>
                          </a:solidFill>
                          <a:latin typeface="Arial Nova Light" panose="020B0304020202020204" pitchFamily="34" charset="0"/>
                        </a:rPr>
                        <a:t>Narrow down options to provide best solutions for the particular problem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r>
                        <a:rPr lang="en-US" sz="1200" b="0">
                          <a:solidFill>
                            <a:schemeClr val="tx1">
                              <a:lumMod val="75000"/>
                            </a:schemeClr>
                          </a:solidFill>
                          <a:latin typeface="Arial Nova Light" panose="020B0304020202020204" pitchFamily="34" charset="0"/>
                        </a:rPr>
                        <a:t>Provide a strategy that matches the financial plan for the building to phase out at the end of its useful life the fossil fuel equipment within the building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354351455"/>
                  </a:ext>
                </a:extLst>
              </a:tr>
            </a:tbl>
          </a:graphicData>
        </a:graphic>
      </p:graphicFrame>
      <p:sp>
        <p:nvSpPr>
          <p:cNvPr id="2" name="Title 1">
            <a:extLst>
              <a:ext uri="{FF2B5EF4-FFF2-40B4-BE49-F238E27FC236}">
                <a16:creationId xmlns:a16="http://schemas.microsoft.com/office/drawing/2014/main" id="{BBF2EBA2-B3A4-449D-A3EC-A2413A8769FB}"/>
              </a:ext>
            </a:extLst>
          </p:cNvPr>
          <p:cNvSpPr txBox="1">
            <a:spLocks/>
          </p:cNvSpPr>
          <p:nvPr/>
        </p:nvSpPr>
        <p:spPr>
          <a:xfrm>
            <a:off x="4257083" y="614217"/>
            <a:ext cx="3044482" cy="820718"/>
          </a:xfrm>
          <a:prstGeom prst="rect">
            <a:avLst/>
          </a:prstGeom>
        </p:spPr>
        <p:txBody>
          <a:bodyPr lIns="91440" tIns="45720" rIns="91440" bIns="45720" anchor="t"/>
          <a:lstStyle>
            <a:lvl1pPr algn="l" defTabSz="1219170" rtl="0" eaLnBrk="1" latinLnBrk="0" hangingPunct="1">
              <a:spcBef>
                <a:spcPct val="0"/>
              </a:spcBef>
              <a:buNone/>
              <a:defRPr sz="4267" b="1" kern="1200">
                <a:solidFill>
                  <a:schemeClr val="tx1"/>
                </a:solidFill>
                <a:latin typeface="Arial" panose="020B0604020202020204" pitchFamily="34" charset="0"/>
                <a:ea typeface="+mj-ea"/>
                <a:cs typeface="Arial" panose="020B0604020202020204" pitchFamily="34" charset="0"/>
              </a:defRPr>
            </a:lvl1pPr>
          </a:lstStyle>
          <a:p>
            <a:r>
              <a:rPr lang="en-US" sz="4000">
                <a:latin typeface="Arial"/>
                <a:cs typeface="Arial"/>
              </a:rPr>
              <a:t>Strategy  </a:t>
            </a:r>
            <a:endParaRPr lang="en-US" sz="4000"/>
          </a:p>
        </p:txBody>
      </p:sp>
    </p:spTree>
    <p:extLst>
      <p:ext uri="{BB962C8B-B14F-4D97-AF65-F5344CB8AC3E}">
        <p14:creationId xmlns:p14="http://schemas.microsoft.com/office/powerpoint/2010/main" val="3623315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2E0EEBD-6721-4C81-A3BA-F9AEA832DA88}"/>
              </a:ext>
            </a:extLst>
          </p:cNvPr>
          <p:cNvSpPr>
            <a:spLocks noGrp="1"/>
          </p:cNvSpPr>
          <p:nvPr>
            <p:ph type="title"/>
          </p:nvPr>
        </p:nvSpPr>
        <p:spPr>
          <a:xfrm>
            <a:off x="402770" y="524933"/>
            <a:ext cx="11538858" cy="1143000"/>
          </a:xfrm>
        </p:spPr>
        <p:txBody>
          <a:bodyPr/>
          <a:lstStyle/>
          <a:p>
            <a:r>
              <a:rPr lang="en-US" sz="4000">
                <a:latin typeface="Roboto" pitchFamily="2" charset="0"/>
                <a:ea typeface="Roboto" pitchFamily="2" charset="0"/>
              </a:rPr>
              <a:t>Low Carbon Retrofits Unlock Climate Progress</a:t>
            </a:r>
          </a:p>
        </p:txBody>
      </p:sp>
      <p:sp>
        <p:nvSpPr>
          <p:cNvPr id="7" name="Content Placeholder 6">
            <a:extLst>
              <a:ext uri="{FF2B5EF4-FFF2-40B4-BE49-F238E27FC236}">
                <a16:creationId xmlns:a16="http://schemas.microsoft.com/office/drawing/2014/main" id="{AA85E91A-069E-4349-9792-9C07CBB486B4}"/>
              </a:ext>
            </a:extLst>
          </p:cNvPr>
          <p:cNvSpPr>
            <a:spLocks noGrp="1"/>
          </p:cNvSpPr>
          <p:nvPr>
            <p:ph idx="1"/>
          </p:nvPr>
        </p:nvSpPr>
        <p:spPr>
          <a:xfrm>
            <a:off x="250372" y="1834373"/>
            <a:ext cx="5212080" cy="5242318"/>
          </a:xfrm>
        </p:spPr>
        <p:txBody>
          <a:bodyPr/>
          <a:lstStyle/>
          <a:p>
            <a:pPr marL="0" indent="0">
              <a:buNone/>
            </a:pPr>
            <a:r>
              <a:rPr lang="en-US" sz="2400">
                <a:latin typeface="Roboto" pitchFamily="2" charset="0"/>
                <a:ea typeface="Roboto" pitchFamily="2" charset="0"/>
              </a:rPr>
              <a:t>NYC: 3 billion square feet of existing office, multifamily buildings </a:t>
            </a:r>
          </a:p>
          <a:p>
            <a:pPr marL="0" indent="0">
              <a:buNone/>
            </a:pPr>
            <a:endParaRPr lang="en-US" sz="2400">
              <a:latin typeface="Roboto" pitchFamily="2" charset="0"/>
              <a:ea typeface="Roboto" pitchFamily="2" charset="0"/>
            </a:endParaRPr>
          </a:p>
          <a:p>
            <a:pPr marL="0" indent="0">
              <a:buNone/>
            </a:pPr>
            <a:r>
              <a:rPr lang="en-US" sz="2400">
                <a:latin typeface="Roboto" pitchFamily="2" charset="0"/>
                <a:ea typeface="Roboto" pitchFamily="2" charset="0"/>
              </a:rPr>
              <a:t>~70% of today’s buildings constructed prior to energy code</a:t>
            </a:r>
          </a:p>
          <a:p>
            <a:pPr marL="0" indent="0">
              <a:buNone/>
            </a:pPr>
            <a:endParaRPr lang="en-US" sz="2400">
              <a:latin typeface="Roboto" pitchFamily="2" charset="0"/>
              <a:ea typeface="Roboto" pitchFamily="2" charset="0"/>
            </a:endParaRPr>
          </a:p>
          <a:p>
            <a:pPr marL="0" indent="0">
              <a:buNone/>
            </a:pPr>
            <a:r>
              <a:rPr lang="en-US" sz="2400">
                <a:latin typeface="Roboto" pitchFamily="2" charset="0"/>
                <a:ea typeface="Roboto" pitchFamily="2" charset="0"/>
              </a:rPr>
              <a:t>~90% of today’s buildings will still be in operation in 2050</a:t>
            </a:r>
          </a:p>
          <a:p>
            <a:pPr marL="0" indent="0">
              <a:buNone/>
            </a:pPr>
            <a:endParaRPr lang="en-US" sz="2400">
              <a:latin typeface="Roboto" pitchFamily="2" charset="0"/>
              <a:ea typeface="Roboto" pitchFamily="2" charset="0"/>
            </a:endParaRPr>
          </a:p>
          <a:p>
            <a:pPr marL="0" indent="0">
              <a:buNone/>
            </a:pPr>
            <a:r>
              <a:rPr lang="en-US" sz="2400">
                <a:latin typeface="Roboto" pitchFamily="2" charset="0"/>
                <a:ea typeface="Roboto" pitchFamily="2" charset="0"/>
              </a:rPr>
              <a:t>Buildings account for ~45% of NYS energy-related greenhouse gas emissions</a:t>
            </a:r>
          </a:p>
        </p:txBody>
      </p:sp>
      <p:sp>
        <p:nvSpPr>
          <p:cNvPr id="5" name="Rectangle 4">
            <a:extLst>
              <a:ext uri="{FF2B5EF4-FFF2-40B4-BE49-F238E27FC236}">
                <a16:creationId xmlns:a16="http://schemas.microsoft.com/office/drawing/2014/main" id="{B77E6739-D273-4D74-A37F-62D1691F5CD0}"/>
              </a:ext>
            </a:extLst>
          </p:cNvPr>
          <p:cNvSpPr/>
          <p:nvPr/>
        </p:nvSpPr>
        <p:spPr>
          <a:xfrm>
            <a:off x="6172199" y="1756110"/>
            <a:ext cx="5769429" cy="502120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Source: Urban Green Council">
            <a:extLst>
              <a:ext uri="{FF2B5EF4-FFF2-40B4-BE49-F238E27FC236}">
                <a16:creationId xmlns:a16="http://schemas.microsoft.com/office/drawing/2014/main" id="{DD06A521-B243-4EE6-A005-48A205EF31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4684" y="2839239"/>
            <a:ext cx="4685211" cy="3493828"/>
          </a:xfrm>
          <a:prstGeom prst="rect">
            <a:avLst/>
          </a:prstGeom>
        </p:spPr>
      </p:pic>
      <p:sp>
        <p:nvSpPr>
          <p:cNvPr id="8" name="TextBox 7">
            <a:extLst>
              <a:ext uri="{FF2B5EF4-FFF2-40B4-BE49-F238E27FC236}">
                <a16:creationId xmlns:a16="http://schemas.microsoft.com/office/drawing/2014/main" id="{03C77258-24A8-48B7-BFEA-045286309FF4}"/>
              </a:ext>
            </a:extLst>
          </p:cNvPr>
          <p:cNvSpPr txBox="1"/>
          <p:nvPr/>
        </p:nvSpPr>
        <p:spPr>
          <a:xfrm>
            <a:off x="6274526" y="1921308"/>
            <a:ext cx="5769429" cy="830997"/>
          </a:xfrm>
          <a:prstGeom prst="rect">
            <a:avLst/>
          </a:prstGeom>
          <a:noFill/>
        </p:spPr>
        <p:txBody>
          <a:bodyPr wrap="square">
            <a:spAutoFit/>
          </a:bodyPr>
          <a:lstStyle/>
          <a:p>
            <a:r>
              <a:rPr lang="en-US" sz="2400" b="1">
                <a:latin typeface="Arial" panose="020B0604020202020204" pitchFamily="34" charset="0"/>
                <a:ea typeface="+mj-ea"/>
                <a:cs typeface="Arial" panose="020B0604020202020204" pitchFamily="34" charset="0"/>
              </a:rPr>
              <a:t>Low Carbon Retrofits: Highlight on NYC Market Opportunity</a:t>
            </a:r>
          </a:p>
        </p:txBody>
      </p:sp>
      <p:sp>
        <p:nvSpPr>
          <p:cNvPr id="9" name="TextBox 8">
            <a:extLst>
              <a:ext uri="{FF2B5EF4-FFF2-40B4-BE49-F238E27FC236}">
                <a16:creationId xmlns:a16="http://schemas.microsoft.com/office/drawing/2014/main" id="{173E7E2A-5751-47CB-B2B0-7B5CA2962DEC}"/>
              </a:ext>
            </a:extLst>
          </p:cNvPr>
          <p:cNvSpPr txBox="1"/>
          <p:nvPr/>
        </p:nvSpPr>
        <p:spPr>
          <a:xfrm>
            <a:off x="6274526" y="6482546"/>
            <a:ext cx="6429101" cy="338554"/>
          </a:xfrm>
          <a:prstGeom prst="rect">
            <a:avLst/>
          </a:prstGeom>
          <a:noFill/>
        </p:spPr>
        <p:txBody>
          <a:bodyPr wrap="square">
            <a:spAutoFit/>
          </a:bodyPr>
          <a:lstStyle/>
          <a:p>
            <a:r>
              <a:rPr lang="en-US" sz="1600" b="1">
                <a:latin typeface="Roboto" pitchFamily="2" charset="0"/>
                <a:ea typeface="Roboto" pitchFamily="2" charset="0"/>
              </a:rPr>
              <a:t>Source: Urban Green Council, Retrofit Market Analysis 2019</a:t>
            </a:r>
          </a:p>
        </p:txBody>
      </p:sp>
    </p:spTree>
    <p:extLst>
      <p:ext uri="{BB962C8B-B14F-4D97-AF65-F5344CB8AC3E}">
        <p14:creationId xmlns:p14="http://schemas.microsoft.com/office/powerpoint/2010/main" val="32852486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5FB2C45-5B67-4D0B-852C-EA2A18A88505}"/>
              </a:ext>
            </a:extLst>
          </p:cNvPr>
          <p:cNvSpPr txBox="1">
            <a:spLocks/>
          </p:cNvSpPr>
          <p:nvPr/>
        </p:nvSpPr>
        <p:spPr>
          <a:xfrm>
            <a:off x="793447" y="831931"/>
            <a:ext cx="9516533" cy="820718"/>
          </a:xfrm>
          <a:prstGeom prst="rect">
            <a:avLst/>
          </a:prstGeom>
        </p:spPr>
        <p:txBody>
          <a:bodyPr lIns="91440" tIns="45720" rIns="91440" bIns="45720" anchor="t"/>
          <a:lstStyle>
            <a:lvl1pPr algn="l" defTabSz="1219170" rtl="0" eaLnBrk="1" latinLnBrk="0" hangingPunct="1">
              <a:spcBef>
                <a:spcPct val="0"/>
              </a:spcBef>
              <a:buNone/>
              <a:defRPr sz="4267" b="1" kern="1200">
                <a:solidFill>
                  <a:schemeClr val="tx1"/>
                </a:solidFill>
                <a:latin typeface="Arial" panose="020B0604020202020204" pitchFamily="34" charset="0"/>
                <a:ea typeface="+mj-ea"/>
                <a:cs typeface="Arial" panose="020B0604020202020204" pitchFamily="34" charset="0"/>
              </a:defRPr>
            </a:lvl1pPr>
          </a:lstStyle>
          <a:p>
            <a:r>
              <a:rPr lang="en-US" sz="4000">
                <a:latin typeface="Arial"/>
                <a:cs typeface="Arial"/>
              </a:rPr>
              <a:t>Analysis Process: 100 AoA</a:t>
            </a:r>
            <a:endParaRPr lang="en-US" sz="4000"/>
          </a:p>
        </p:txBody>
      </p:sp>
      <p:sp>
        <p:nvSpPr>
          <p:cNvPr id="2" name="TextBox 1">
            <a:extLst>
              <a:ext uri="{FF2B5EF4-FFF2-40B4-BE49-F238E27FC236}">
                <a16:creationId xmlns:a16="http://schemas.microsoft.com/office/drawing/2014/main" id="{0BC4282E-1B30-406B-B5B7-393A6100A04E}"/>
              </a:ext>
            </a:extLst>
          </p:cNvPr>
          <p:cNvSpPr txBox="1"/>
          <p:nvPr/>
        </p:nvSpPr>
        <p:spPr>
          <a:xfrm>
            <a:off x="377136" y="1649502"/>
            <a:ext cx="10101942" cy="43396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endParaRPr lang="en-US" sz="2400">
              <a:ea typeface="+mn-lt"/>
              <a:cs typeface="+mn-lt"/>
            </a:endParaRPr>
          </a:p>
          <a:p>
            <a:pPr marL="742950" indent="-285750">
              <a:buFont typeface="Arial" panose="020B0604020202020204" pitchFamily="34" charset="0"/>
              <a:buChar char="•"/>
            </a:pPr>
            <a:r>
              <a:rPr lang="en-US" sz="2400">
                <a:ea typeface="+mn-lt"/>
                <a:cs typeface="+mn-lt"/>
              </a:rPr>
              <a:t>Established decarbonization goals and timeline</a:t>
            </a:r>
          </a:p>
          <a:p>
            <a:pPr marL="742950" indent="-285750">
              <a:buFont typeface="Arial" panose="020B0604020202020204" pitchFamily="34" charset="0"/>
              <a:buChar char="•"/>
            </a:pPr>
            <a:r>
              <a:rPr lang="en-US" sz="2400">
                <a:ea typeface="+mn-lt"/>
                <a:cs typeface="+mn-lt"/>
              </a:rPr>
              <a:t>Assessed existing conditions</a:t>
            </a:r>
          </a:p>
          <a:p>
            <a:pPr marL="742950" indent="-285750">
              <a:buFont typeface="Arial" panose="020B0604020202020204" pitchFamily="34" charset="0"/>
              <a:buChar char="•"/>
            </a:pPr>
            <a:r>
              <a:rPr lang="en-US" sz="2400">
                <a:ea typeface="+mn-lt"/>
                <a:cs typeface="+mn-lt"/>
              </a:rPr>
              <a:t>Developed calibrated energy model</a:t>
            </a:r>
          </a:p>
          <a:p>
            <a:pPr marL="742950" indent="-285750">
              <a:buFont typeface="Arial" panose="020B0604020202020204" pitchFamily="34" charset="0"/>
              <a:buChar char="•"/>
            </a:pPr>
            <a:r>
              <a:rPr lang="en-US" sz="2400">
                <a:ea typeface="+mn-lt"/>
                <a:cs typeface="+mn-lt"/>
              </a:rPr>
              <a:t>Aligned on objectives</a:t>
            </a:r>
          </a:p>
          <a:p>
            <a:pPr marL="742950" indent="-285750">
              <a:buFont typeface="Arial" panose="020B0604020202020204" pitchFamily="34" charset="0"/>
              <a:buChar char="•"/>
            </a:pPr>
            <a:r>
              <a:rPr lang="en-US" sz="2400">
                <a:cs typeface="Calibri"/>
              </a:rPr>
              <a:t>Designed &amp; iterated</a:t>
            </a:r>
          </a:p>
          <a:p>
            <a:pPr marL="742950" indent="-285750">
              <a:buFont typeface="Arial" panose="020B0604020202020204" pitchFamily="34" charset="0"/>
              <a:buChar char="•"/>
            </a:pPr>
            <a:r>
              <a:rPr lang="en-US" sz="2400">
                <a:cs typeface="Calibri"/>
              </a:rPr>
              <a:t>Prioritized measures/packages</a:t>
            </a:r>
          </a:p>
          <a:p>
            <a:pPr marL="742950" indent="-285750">
              <a:buFont typeface="Arial" panose="020B0604020202020204" pitchFamily="34" charset="0"/>
              <a:buChar char="•"/>
            </a:pPr>
            <a:r>
              <a:rPr lang="en-US" sz="2400">
                <a:cs typeface="Calibri"/>
              </a:rPr>
              <a:t>Conducted financial analysis </a:t>
            </a:r>
          </a:p>
          <a:p>
            <a:pPr marL="742950" indent="-285750">
              <a:buFont typeface="Arial" panose="020B0604020202020204" pitchFamily="34" charset="0"/>
              <a:buChar char="•"/>
            </a:pPr>
            <a:r>
              <a:rPr lang="en-US" sz="2400">
                <a:cs typeface="Calibri"/>
              </a:rPr>
              <a:t>Re-prioritization</a:t>
            </a:r>
          </a:p>
          <a:p>
            <a:pPr marL="742950" indent="-285750">
              <a:buFont typeface="Arial" panose="020B0604020202020204" pitchFamily="34" charset="0"/>
              <a:buChar char="•"/>
            </a:pPr>
            <a:r>
              <a:rPr lang="en-US" sz="2400">
                <a:cs typeface="Calibri"/>
              </a:rPr>
              <a:t>Further analysis plus refinement . . . Iterate.</a:t>
            </a:r>
          </a:p>
          <a:p>
            <a:pPr marL="285750" indent="-285750">
              <a:buFont typeface="Arial" panose="020B0604020202020204" pitchFamily="34" charset="0"/>
              <a:buChar char="•"/>
            </a:pPr>
            <a:endParaRPr lang="en-US">
              <a:cs typeface="Arial"/>
            </a:endParaRPr>
          </a:p>
          <a:p>
            <a:pPr marL="285750" indent="-285750">
              <a:buFont typeface="Arial" panose="020B0604020202020204" pitchFamily="34" charset="0"/>
              <a:buChar char="•"/>
            </a:pPr>
            <a:endParaRPr lang="en-US">
              <a:cs typeface="Arial"/>
            </a:endParaRPr>
          </a:p>
        </p:txBody>
      </p:sp>
    </p:spTree>
    <p:extLst>
      <p:ext uri="{BB962C8B-B14F-4D97-AF65-F5344CB8AC3E}">
        <p14:creationId xmlns:p14="http://schemas.microsoft.com/office/powerpoint/2010/main" val="3990240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40771" y="2172174"/>
            <a:ext cx="3889300" cy="1569660"/>
          </a:xfrm>
          <a:prstGeom prst="rect">
            <a:avLst/>
          </a:prstGeom>
          <a:noFill/>
        </p:spPr>
        <p:txBody>
          <a:bodyPr wrap="square" lIns="91440" tIns="45720" rIns="91440" bIns="45720" rtlCol="0" anchor="t">
            <a:spAutoFit/>
          </a:bodyPr>
          <a:lstStyle/>
          <a:p>
            <a:pPr>
              <a:defRPr/>
            </a:pPr>
            <a:r>
              <a:rPr lang="en-US" sz="2400" b="1">
                <a:latin typeface="Arial Narrow"/>
              </a:rPr>
              <a:t>9</a:t>
            </a:r>
            <a:r>
              <a:rPr lang="en-US">
                <a:latin typeface="Arial Narrow"/>
              </a:rPr>
              <a:t>       Plant options</a:t>
            </a:r>
          </a:p>
          <a:p>
            <a:pPr>
              <a:defRPr/>
            </a:pPr>
            <a:r>
              <a:rPr lang="en-US" sz="2400" b="1">
                <a:latin typeface="Arial Narrow"/>
              </a:rPr>
              <a:t>9   </a:t>
            </a:r>
            <a:r>
              <a:rPr lang="en-US">
                <a:latin typeface="Arial Narrow"/>
              </a:rPr>
              <a:t>Distribution options</a:t>
            </a:r>
          </a:p>
          <a:p>
            <a:pPr>
              <a:defRPr/>
            </a:pPr>
            <a:r>
              <a:rPr lang="en-US" sz="2400" b="1">
                <a:latin typeface="Arial Narrow"/>
              </a:rPr>
              <a:t>3   </a:t>
            </a:r>
            <a:r>
              <a:rPr lang="en-US">
                <a:latin typeface="Arial Narrow"/>
              </a:rPr>
              <a:t>ventilation schemes</a:t>
            </a:r>
          </a:p>
          <a:p>
            <a:pPr>
              <a:defRPr/>
            </a:pPr>
            <a:r>
              <a:rPr lang="en-US" sz="2400" b="1">
                <a:latin typeface="Arial Narrow"/>
              </a:rPr>
              <a:t>3   </a:t>
            </a:r>
            <a:r>
              <a:rPr lang="en-US">
                <a:latin typeface="Arial Narrow"/>
              </a:rPr>
              <a:t>dehumidification options</a:t>
            </a:r>
          </a:p>
        </p:txBody>
      </p:sp>
      <p:sp>
        <p:nvSpPr>
          <p:cNvPr id="6" name="TextBox 5"/>
          <p:cNvSpPr txBox="1"/>
          <p:nvPr/>
        </p:nvSpPr>
        <p:spPr>
          <a:xfrm>
            <a:off x="6308363" y="2819480"/>
            <a:ext cx="722698" cy="369332"/>
          </a:xfrm>
          <a:prstGeom prst="rect">
            <a:avLst/>
          </a:prstGeom>
          <a:noFill/>
        </p:spPr>
        <p:txBody>
          <a:bodyPr wrap="square" rtlCol="0">
            <a:spAutoFit/>
          </a:bodyPr>
          <a:lstStyle/>
          <a:p>
            <a:pPr>
              <a:defRPr/>
            </a:pPr>
            <a:r>
              <a:rPr lang="en-US">
                <a:solidFill>
                  <a:prstClr val="black"/>
                </a:solidFill>
                <a:latin typeface="Franklin Gothic Book"/>
              </a:rPr>
              <a:t>OF </a:t>
            </a:r>
          </a:p>
        </p:txBody>
      </p:sp>
      <p:sp>
        <p:nvSpPr>
          <p:cNvPr id="24" name="Left Brace 23"/>
          <p:cNvSpPr/>
          <p:nvPr/>
        </p:nvSpPr>
        <p:spPr>
          <a:xfrm>
            <a:off x="7066234" y="2136745"/>
            <a:ext cx="426435" cy="1615758"/>
          </a:xfrm>
          <a:prstGeom prst="leftBrace">
            <a:avLst>
              <a:gd name="adj1" fmla="val 36196"/>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defRPr/>
            </a:pPr>
            <a:endParaRPr lang="en-US">
              <a:solidFill>
                <a:prstClr val="black"/>
              </a:solidFill>
              <a:latin typeface="Franklin Gothic Book"/>
            </a:endParaRPr>
          </a:p>
        </p:txBody>
      </p:sp>
      <p:sp>
        <p:nvSpPr>
          <p:cNvPr id="31" name="TextBox 30"/>
          <p:cNvSpPr txBox="1"/>
          <p:nvPr/>
        </p:nvSpPr>
        <p:spPr>
          <a:xfrm>
            <a:off x="4323666" y="2354541"/>
            <a:ext cx="1841425" cy="1200329"/>
          </a:xfrm>
          <a:prstGeom prst="rect">
            <a:avLst/>
          </a:prstGeom>
          <a:noFill/>
        </p:spPr>
        <p:txBody>
          <a:bodyPr wrap="square" lIns="91440" tIns="45720" rIns="91440" bIns="45720" rtlCol="0" anchor="t">
            <a:spAutoFit/>
          </a:bodyPr>
          <a:lstStyle/>
          <a:p>
            <a:pPr algn="ctr">
              <a:defRPr/>
            </a:pPr>
            <a:r>
              <a:rPr lang="en-US" sz="2400" b="1">
                <a:solidFill>
                  <a:prstClr val="black"/>
                </a:solidFill>
                <a:latin typeface="Arial Narrow" panose="020B0606020202030204" pitchFamily="34" charset="0"/>
              </a:rPr>
              <a:t>Full Design</a:t>
            </a:r>
            <a:endParaRPr lang="en-US"/>
          </a:p>
          <a:p>
            <a:pPr algn="ctr">
              <a:defRPr/>
            </a:pPr>
            <a:r>
              <a:rPr lang="en-US" sz="2400" b="1">
                <a:solidFill>
                  <a:prstClr val="black"/>
                </a:solidFill>
                <a:latin typeface="Arial Narrow" panose="020B0606020202030204" pitchFamily="34" charset="0"/>
              </a:rPr>
              <a:t>Simulation</a:t>
            </a:r>
          </a:p>
          <a:p>
            <a:pPr algn="ctr">
              <a:defRPr/>
            </a:pPr>
            <a:r>
              <a:rPr lang="en-US" sz="2400" b="1">
                <a:solidFill>
                  <a:prstClr val="black"/>
                </a:solidFill>
                <a:latin typeface="Arial Narrow" panose="020B0606020202030204" pitchFamily="34" charset="0"/>
              </a:rPr>
              <a:t>Pricing</a:t>
            </a:r>
            <a:endParaRPr lang="en-US">
              <a:solidFill>
                <a:prstClr val="black"/>
              </a:solidFill>
              <a:latin typeface="Arial Narrow" panose="020B0606020202030204" pitchFamily="34" charset="0"/>
            </a:endParaRPr>
          </a:p>
        </p:txBody>
      </p:sp>
      <p:sp>
        <p:nvSpPr>
          <p:cNvPr id="28" name="TextBox 27"/>
          <p:cNvSpPr txBox="1"/>
          <p:nvPr/>
        </p:nvSpPr>
        <p:spPr>
          <a:xfrm>
            <a:off x="2582516" y="1060081"/>
            <a:ext cx="6514640" cy="461665"/>
          </a:xfrm>
          <a:prstGeom prst="rect">
            <a:avLst/>
          </a:prstGeom>
          <a:noFill/>
        </p:spPr>
        <p:txBody>
          <a:bodyPr wrap="square" lIns="91440" tIns="45720" rIns="91440" bIns="45720" rtlCol="0" anchor="t">
            <a:spAutoFit/>
          </a:bodyPr>
          <a:lstStyle/>
          <a:p>
            <a:pPr algn="ctr"/>
            <a:r>
              <a:rPr lang="en-US" sz="2400" dirty="0">
                <a:latin typeface="Arial Black"/>
              </a:rPr>
              <a:t>DESIGN PROCESS</a:t>
            </a:r>
            <a:endParaRPr lang="en-US" sz="2400" dirty="0">
              <a:latin typeface="Arial Black" panose="020B0A04020102020204" pitchFamily="34" charset="0"/>
            </a:endParaRPr>
          </a:p>
        </p:txBody>
      </p:sp>
      <p:grpSp>
        <p:nvGrpSpPr>
          <p:cNvPr id="5" name="Group 4"/>
          <p:cNvGrpSpPr/>
          <p:nvPr/>
        </p:nvGrpSpPr>
        <p:grpSpPr>
          <a:xfrm>
            <a:off x="1559923" y="2358087"/>
            <a:ext cx="2392243" cy="1290962"/>
            <a:chOff x="527506" y="2586579"/>
            <a:chExt cx="2105256" cy="1033664"/>
          </a:xfrm>
        </p:grpSpPr>
        <p:sp>
          <p:nvSpPr>
            <p:cNvPr id="30" name="Oval 29"/>
            <p:cNvSpPr/>
            <p:nvPr/>
          </p:nvSpPr>
          <p:spPr>
            <a:xfrm>
              <a:off x="866556" y="3359216"/>
              <a:ext cx="101009" cy="10100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latin typeface="Arial"/>
              </a:endParaRPr>
            </a:p>
          </p:txBody>
        </p:sp>
        <p:sp>
          <p:nvSpPr>
            <p:cNvPr id="32" name="Oval 31"/>
            <p:cNvSpPr/>
            <p:nvPr/>
          </p:nvSpPr>
          <p:spPr>
            <a:xfrm>
              <a:off x="1116421" y="3226308"/>
              <a:ext cx="74428" cy="7442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latin typeface="Arial"/>
              </a:endParaRPr>
            </a:p>
          </p:txBody>
        </p:sp>
        <p:sp>
          <p:nvSpPr>
            <p:cNvPr id="33" name="Oval 32"/>
            <p:cNvSpPr/>
            <p:nvPr/>
          </p:nvSpPr>
          <p:spPr>
            <a:xfrm>
              <a:off x="1174901" y="3555918"/>
              <a:ext cx="58479" cy="5847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latin typeface="Arial"/>
              </a:endParaRPr>
            </a:p>
          </p:txBody>
        </p:sp>
        <p:sp>
          <p:nvSpPr>
            <p:cNvPr id="34" name="Oval 33"/>
            <p:cNvSpPr/>
            <p:nvPr/>
          </p:nvSpPr>
          <p:spPr>
            <a:xfrm>
              <a:off x="1376919" y="3250232"/>
              <a:ext cx="101009" cy="10100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latin typeface="Arial"/>
              </a:endParaRPr>
            </a:p>
          </p:txBody>
        </p:sp>
        <p:sp>
          <p:nvSpPr>
            <p:cNvPr id="35" name="Oval 34"/>
            <p:cNvSpPr/>
            <p:nvPr/>
          </p:nvSpPr>
          <p:spPr>
            <a:xfrm>
              <a:off x="1642733" y="3430985"/>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latin typeface="Arial"/>
              </a:endParaRPr>
            </a:p>
          </p:txBody>
        </p:sp>
        <p:sp>
          <p:nvSpPr>
            <p:cNvPr id="36" name="Oval 35"/>
            <p:cNvSpPr/>
            <p:nvPr/>
          </p:nvSpPr>
          <p:spPr>
            <a:xfrm>
              <a:off x="1908548" y="3476704"/>
              <a:ext cx="143539" cy="14353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latin typeface="Arial"/>
              </a:endParaRPr>
            </a:p>
          </p:txBody>
        </p:sp>
        <p:cxnSp>
          <p:nvCxnSpPr>
            <p:cNvPr id="37" name="Curved Connector 36"/>
            <p:cNvCxnSpPr>
              <a:stCxn id="36" idx="1"/>
            </p:cNvCxnSpPr>
            <p:nvPr/>
          </p:nvCxnSpPr>
          <p:spPr>
            <a:xfrm rot="16200000" flipH="1" flipV="1">
              <a:off x="1571649" y="3256475"/>
              <a:ext cx="116671" cy="599168"/>
            </a:xfrm>
            <a:prstGeom prst="curvedConnector4">
              <a:avLst>
                <a:gd name="adj1" fmla="val -195936"/>
                <a:gd name="adj2" fmla="val 51754"/>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urved Connector 37"/>
            <p:cNvCxnSpPr>
              <a:stCxn id="32" idx="7"/>
            </p:cNvCxnSpPr>
            <p:nvPr/>
          </p:nvCxnSpPr>
          <p:spPr>
            <a:xfrm rot="5400000" flipH="1" flipV="1">
              <a:off x="1529354" y="2786245"/>
              <a:ext cx="101561" cy="800369"/>
            </a:xfrm>
            <a:prstGeom prst="curved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2099932" y="3353899"/>
              <a:ext cx="101009" cy="10100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latin typeface="Arial"/>
              </a:endParaRPr>
            </a:p>
          </p:txBody>
        </p:sp>
        <p:sp>
          <p:nvSpPr>
            <p:cNvPr id="60" name="TextBox 59"/>
            <p:cNvSpPr txBox="1"/>
            <p:nvPr/>
          </p:nvSpPr>
          <p:spPr>
            <a:xfrm>
              <a:off x="527506" y="2586579"/>
              <a:ext cx="2105256" cy="369332"/>
            </a:xfrm>
            <a:prstGeom prst="rect">
              <a:avLst/>
            </a:prstGeom>
            <a:noFill/>
          </p:spPr>
          <p:txBody>
            <a:bodyPr wrap="square" rtlCol="0">
              <a:spAutoFit/>
            </a:bodyPr>
            <a:lstStyle/>
            <a:p>
              <a:pPr algn="ctr">
                <a:defRPr/>
              </a:pPr>
              <a:r>
                <a:rPr lang="en-US">
                  <a:solidFill>
                    <a:prstClr val="black"/>
                  </a:solidFill>
                  <a:latin typeface="Arial Narrow" panose="020B0606020202030204" pitchFamily="34" charset="0"/>
                </a:rPr>
                <a:t>5 HVAC CHARETTES</a:t>
              </a:r>
              <a:endParaRPr lang="en-US" sz="1400">
                <a:solidFill>
                  <a:prstClr val="black"/>
                </a:solidFill>
                <a:latin typeface="Arial Narrow" panose="020B0606020202030204" pitchFamily="34" charset="0"/>
              </a:endParaRPr>
            </a:p>
          </p:txBody>
        </p:sp>
      </p:grpSp>
    </p:spTree>
    <p:extLst>
      <p:ext uri="{BB962C8B-B14F-4D97-AF65-F5344CB8AC3E}">
        <p14:creationId xmlns:p14="http://schemas.microsoft.com/office/powerpoint/2010/main" val="21910322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1E53B9A-671F-4A08-B844-35934DBC4B56}"/>
              </a:ext>
            </a:extLst>
          </p:cNvPr>
          <p:cNvPicPr>
            <a:picLocks noChangeAspect="1"/>
          </p:cNvPicPr>
          <p:nvPr/>
        </p:nvPicPr>
        <p:blipFill>
          <a:blip r:embed="rId3"/>
          <a:stretch>
            <a:fillRect/>
          </a:stretch>
        </p:blipFill>
        <p:spPr>
          <a:xfrm>
            <a:off x="2209800" y="514017"/>
            <a:ext cx="7772400" cy="4922130"/>
          </a:xfrm>
          <a:prstGeom prst="rect">
            <a:avLst/>
          </a:prstGeom>
        </p:spPr>
      </p:pic>
      <p:sp>
        <p:nvSpPr>
          <p:cNvPr id="6" name="TextBox 5">
            <a:extLst>
              <a:ext uri="{FF2B5EF4-FFF2-40B4-BE49-F238E27FC236}">
                <a16:creationId xmlns:a16="http://schemas.microsoft.com/office/drawing/2014/main" id="{C56BE062-FEDA-421E-9EFC-42B99D13587F}"/>
              </a:ext>
            </a:extLst>
          </p:cNvPr>
          <p:cNvSpPr txBox="1"/>
          <p:nvPr/>
        </p:nvSpPr>
        <p:spPr>
          <a:xfrm>
            <a:off x="2259729" y="5436148"/>
            <a:ext cx="8269530" cy="1015663"/>
          </a:xfrm>
          <a:prstGeom prst="rect">
            <a:avLst/>
          </a:prstGeom>
          <a:noFill/>
        </p:spPr>
        <p:txBody>
          <a:bodyPr wrap="square" rtlCol="0">
            <a:spAutoFit/>
          </a:bodyPr>
          <a:lstStyle>
            <a:defPPr>
              <a:defRPr lang="en-US"/>
            </a:defPPr>
            <a:lvl1pPr>
              <a:defRPr sz="1600">
                <a:solidFill>
                  <a:schemeClr val="tx1">
                    <a:lumMod val="65000"/>
                    <a:lumOff val="35000"/>
                  </a:schemeClr>
                </a:solidFill>
              </a:defRPr>
            </a:lvl1pPr>
          </a:lstStyle>
          <a:p>
            <a:pPr marL="285750" indent="-285750">
              <a:buFont typeface="Wingdings" panose="05000000000000000000" pitchFamily="2" charset="2"/>
              <a:buChar char="Ø"/>
            </a:pPr>
            <a:r>
              <a:rPr lang="en-US" sz="1200">
                <a:solidFill>
                  <a:schemeClr val="tx1">
                    <a:lumMod val="50000"/>
                  </a:schemeClr>
                </a:solidFill>
              </a:rPr>
              <a:t>Building systems and system architecture </a:t>
            </a:r>
            <a:r>
              <a:rPr lang="en-US" sz="1200" b="1">
                <a:solidFill>
                  <a:schemeClr val="tx2"/>
                </a:solidFill>
              </a:rPr>
              <a:t>shall exploit part load design</a:t>
            </a:r>
            <a:r>
              <a:rPr lang="en-US" sz="1200">
                <a:solidFill>
                  <a:schemeClr val="tx1">
                    <a:lumMod val="50000"/>
                  </a:schemeClr>
                </a:solidFill>
              </a:rPr>
              <a:t>, not peak design</a:t>
            </a:r>
          </a:p>
          <a:p>
            <a:pPr marL="742950" lvl="1" indent="-285750">
              <a:buFont typeface="Wingdings" panose="05000000000000000000" pitchFamily="2" charset="2"/>
              <a:buChar char="Ø"/>
            </a:pPr>
            <a:r>
              <a:rPr lang="en-US" sz="1200" b="1">
                <a:solidFill>
                  <a:srgbClr val="002060"/>
                </a:solidFill>
              </a:rPr>
              <a:t>Peak heating </a:t>
            </a:r>
            <a:r>
              <a:rPr lang="en-US" sz="1200">
                <a:solidFill>
                  <a:schemeClr val="tx1">
                    <a:lumMod val="50000"/>
                  </a:schemeClr>
                </a:solidFill>
              </a:rPr>
              <a:t>(0</a:t>
            </a:r>
            <a:r>
              <a:rPr lang="en-US" sz="1200" baseline="30000">
                <a:solidFill>
                  <a:schemeClr val="tx1">
                    <a:lumMod val="50000"/>
                  </a:schemeClr>
                </a:solidFill>
              </a:rPr>
              <a:t>0</a:t>
            </a:r>
            <a:r>
              <a:rPr lang="en-US" sz="1200">
                <a:solidFill>
                  <a:schemeClr val="tx1">
                    <a:lumMod val="50000"/>
                  </a:schemeClr>
                </a:solidFill>
              </a:rPr>
              <a:t>F – 29</a:t>
            </a:r>
            <a:r>
              <a:rPr lang="en-US" sz="1200" baseline="30000">
                <a:solidFill>
                  <a:schemeClr val="tx1">
                    <a:lumMod val="50000"/>
                  </a:schemeClr>
                </a:solidFill>
              </a:rPr>
              <a:t>0</a:t>
            </a:r>
            <a:r>
              <a:rPr lang="en-US" sz="1200">
                <a:solidFill>
                  <a:schemeClr val="tx1">
                    <a:lumMod val="50000"/>
                  </a:schemeClr>
                </a:solidFill>
              </a:rPr>
              <a:t>F) – </a:t>
            </a:r>
            <a:r>
              <a:rPr lang="en-US" sz="1200" b="1">
                <a:solidFill>
                  <a:srgbClr val="002060"/>
                </a:solidFill>
              </a:rPr>
              <a:t>6.5%</a:t>
            </a:r>
            <a:r>
              <a:rPr lang="en-US" sz="1200">
                <a:solidFill>
                  <a:schemeClr val="tx1">
                    <a:lumMod val="50000"/>
                  </a:schemeClr>
                </a:solidFill>
              </a:rPr>
              <a:t> (5</a:t>
            </a:r>
            <a:r>
              <a:rPr lang="en-US" sz="1200" baseline="30000">
                <a:solidFill>
                  <a:schemeClr val="tx1">
                    <a:lumMod val="50000"/>
                  </a:schemeClr>
                </a:solidFill>
              </a:rPr>
              <a:t>o</a:t>
            </a:r>
            <a:r>
              <a:rPr lang="en-US" sz="1200">
                <a:solidFill>
                  <a:schemeClr val="tx1">
                    <a:lumMod val="50000"/>
                  </a:schemeClr>
                </a:solidFill>
              </a:rPr>
              <a:t>F</a:t>
            </a:r>
            <a:r>
              <a:rPr lang="en-US" sz="1200" baseline="30000">
                <a:solidFill>
                  <a:schemeClr val="tx1">
                    <a:lumMod val="50000"/>
                  </a:schemeClr>
                </a:solidFill>
              </a:rPr>
              <a:t> </a:t>
            </a:r>
            <a:r>
              <a:rPr lang="en-US" sz="1200">
                <a:solidFill>
                  <a:schemeClr val="tx1">
                    <a:lumMod val="50000"/>
                  </a:schemeClr>
                </a:solidFill>
              </a:rPr>
              <a:t>- 36 hours, 10</a:t>
            </a:r>
            <a:r>
              <a:rPr lang="en-US" sz="1200" baseline="30000">
                <a:solidFill>
                  <a:schemeClr val="tx1">
                    <a:lumMod val="50000"/>
                  </a:schemeClr>
                </a:solidFill>
              </a:rPr>
              <a:t>o</a:t>
            </a:r>
            <a:r>
              <a:rPr lang="en-US" sz="1200">
                <a:solidFill>
                  <a:schemeClr val="tx1">
                    <a:lumMod val="50000"/>
                  </a:schemeClr>
                </a:solidFill>
              </a:rPr>
              <a:t>F 143 hours, 15</a:t>
            </a:r>
            <a:r>
              <a:rPr lang="en-US" sz="1200" baseline="30000">
                <a:solidFill>
                  <a:schemeClr val="tx1">
                    <a:lumMod val="50000"/>
                  </a:schemeClr>
                </a:solidFill>
              </a:rPr>
              <a:t>o</a:t>
            </a:r>
            <a:r>
              <a:rPr lang="en-US" sz="1200">
                <a:solidFill>
                  <a:schemeClr val="tx1">
                    <a:lumMod val="50000"/>
                  </a:schemeClr>
                </a:solidFill>
              </a:rPr>
              <a:t>F 343 hours out of 108,120)</a:t>
            </a:r>
          </a:p>
          <a:p>
            <a:pPr marL="742950" lvl="1" indent="-285750">
              <a:buFont typeface="Wingdings" panose="05000000000000000000" pitchFamily="2" charset="2"/>
              <a:buChar char="Ø"/>
            </a:pPr>
            <a:r>
              <a:rPr lang="en-US" sz="1200" b="1">
                <a:solidFill>
                  <a:schemeClr val="tx2"/>
                </a:solidFill>
              </a:rPr>
              <a:t>Heating + Cooling </a:t>
            </a:r>
            <a:r>
              <a:rPr lang="en-US" sz="1200">
                <a:solidFill>
                  <a:schemeClr val="tx1">
                    <a:lumMod val="50000"/>
                  </a:schemeClr>
                </a:solidFill>
              </a:rPr>
              <a:t>(30</a:t>
            </a:r>
            <a:r>
              <a:rPr lang="en-US" sz="1200" baseline="30000">
                <a:solidFill>
                  <a:schemeClr val="tx1">
                    <a:lumMod val="50000"/>
                  </a:schemeClr>
                </a:solidFill>
              </a:rPr>
              <a:t>0</a:t>
            </a:r>
            <a:r>
              <a:rPr lang="en-US" sz="1200">
                <a:solidFill>
                  <a:schemeClr val="tx1">
                    <a:lumMod val="50000"/>
                  </a:schemeClr>
                </a:solidFill>
              </a:rPr>
              <a:t>F – 59</a:t>
            </a:r>
            <a:r>
              <a:rPr lang="en-US" sz="1200" baseline="30000">
                <a:solidFill>
                  <a:schemeClr val="tx1">
                    <a:lumMod val="50000"/>
                  </a:schemeClr>
                </a:solidFill>
              </a:rPr>
              <a:t>0</a:t>
            </a:r>
            <a:r>
              <a:rPr lang="en-US" sz="1200">
                <a:solidFill>
                  <a:schemeClr val="tx1">
                    <a:lumMod val="50000"/>
                  </a:schemeClr>
                </a:solidFill>
              </a:rPr>
              <a:t>F) </a:t>
            </a:r>
            <a:r>
              <a:rPr lang="en-US" sz="1200" b="1">
                <a:solidFill>
                  <a:schemeClr val="tx2"/>
                </a:solidFill>
              </a:rPr>
              <a:t>– 48%</a:t>
            </a:r>
          </a:p>
          <a:p>
            <a:pPr marL="742950" lvl="1" indent="-285750">
              <a:buFont typeface="Wingdings" panose="05000000000000000000" pitchFamily="2" charset="2"/>
              <a:buChar char="Ø"/>
            </a:pPr>
            <a:r>
              <a:rPr lang="en-US" sz="1200" b="1">
                <a:solidFill>
                  <a:schemeClr val="tx2"/>
                </a:solidFill>
              </a:rPr>
              <a:t>Moderate Cooling </a:t>
            </a:r>
            <a:r>
              <a:rPr lang="en-US" sz="1200">
                <a:solidFill>
                  <a:schemeClr val="tx1">
                    <a:lumMod val="50000"/>
                  </a:schemeClr>
                </a:solidFill>
              </a:rPr>
              <a:t>(60</a:t>
            </a:r>
            <a:r>
              <a:rPr lang="en-US" sz="1200" baseline="30000">
                <a:solidFill>
                  <a:schemeClr val="tx1">
                    <a:lumMod val="50000"/>
                  </a:schemeClr>
                </a:solidFill>
              </a:rPr>
              <a:t>0</a:t>
            </a:r>
            <a:r>
              <a:rPr lang="en-US" sz="1200">
                <a:solidFill>
                  <a:schemeClr val="tx1">
                    <a:lumMod val="50000"/>
                  </a:schemeClr>
                </a:solidFill>
              </a:rPr>
              <a:t>F – 79</a:t>
            </a:r>
            <a:r>
              <a:rPr lang="en-US" sz="1200" baseline="30000">
                <a:solidFill>
                  <a:schemeClr val="tx1">
                    <a:lumMod val="50000"/>
                  </a:schemeClr>
                </a:solidFill>
              </a:rPr>
              <a:t>0</a:t>
            </a:r>
            <a:r>
              <a:rPr lang="en-US" sz="1200">
                <a:solidFill>
                  <a:schemeClr val="tx1">
                    <a:lumMod val="50000"/>
                  </a:schemeClr>
                </a:solidFill>
              </a:rPr>
              <a:t>F) </a:t>
            </a:r>
            <a:r>
              <a:rPr lang="en-US" sz="1200" b="1">
                <a:solidFill>
                  <a:schemeClr val="tx2"/>
                </a:solidFill>
              </a:rPr>
              <a:t>– 37.5%</a:t>
            </a:r>
          </a:p>
          <a:p>
            <a:pPr marL="742950" lvl="1" indent="-285750">
              <a:buFont typeface="Wingdings" panose="05000000000000000000" pitchFamily="2" charset="2"/>
              <a:buChar char="Ø"/>
            </a:pPr>
            <a:r>
              <a:rPr lang="en-US" sz="1200" b="1">
                <a:solidFill>
                  <a:srgbClr val="002060"/>
                </a:solidFill>
              </a:rPr>
              <a:t>Cooling</a:t>
            </a:r>
            <a:r>
              <a:rPr lang="en-US" sz="1200">
                <a:solidFill>
                  <a:schemeClr val="tx1">
                    <a:lumMod val="50000"/>
                  </a:schemeClr>
                </a:solidFill>
              </a:rPr>
              <a:t> (80</a:t>
            </a:r>
            <a:r>
              <a:rPr lang="en-US" sz="1200" baseline="30000">
                <a:solidFill>
                  <a:schemeClr val="tx1">
                    <a:lumMod val="50000"/>
                  </a:schemeClr>
                </a:solidFill>
              </a:rPr>
              <a:t>0</a:t>
            </a:r>
            <a:r>
              <a:rPr lang="en-US" sz="1200">
                <a:solidFill>
                  <a:schemeClr val="tx1">
                    <a:lumMod val="50000"/>
                  </a:schemeClr>
                </a:solidFill>
              </a:rPr>
              <a:t>F – 100</a:t>
            </a:r>
            <a:r>
              <a:rPr lang="en-US" sz="1200" baseline="30000">
                <a:solidFill>
                  <a:schemeClr val="tx1">
                    <a:lumMod val="50000"/>
                  </a:schemeClr>
                </a:solidFill>
              </a:rPr>
              <a:t>0</a:t>
            </a:r>
            <a:r>
              <a:rPr lang="en-US" sz="1200">
                <a:solidFill>
                  <a:schemeClr val="tx1">
                    <a:lumMod val="50000"/>
                  </a:schemeClr>
                </a:solidFill>
              </a:rPr>
              <a:t>F) – </a:t>
            </a:r>
            <a:r>
              <a:rPr lang="en-US" sz="1200" b="1">
                <a:solidFill>
                  <a:schemeClr val="tx1">
                    <a:lumMod val="50000"/>
                  </a:schemeClr>
                </a:solidFill>
              </a:rPr>
              <a:t>8%</a:t>
            </a:r>
          </a:p>
        </p:txBody>
      </p:sp>
      <p:cxnSp>
        <p:nvCxnSpPr>
          <p:cNvPr id="8" name="Straight Connector 7">
            <a:extLst>
              <a:ext uri="{FF2B5EF4-FFF2-40B4-BE49-F238E27FC236}">
                <a16:creationId xmlns:a16="http://schemas.microsoft.com/office/drawing/2014/main" id="{50371365-177C-407A-ACF3-228CF86983AA}"/>
              </a:ext>
            </a:extLst>
          </p:cNvPr>
          <p:cNvCxnSpPr>
            <a:cxnSpLocks/>
          </p:cNvCxnSpPr>
          <p:nvPr/>
        </p:nvCxnSpPr>
        <p:spPr>
          <a:xfrm flipV="1">
            <a:off x="4807884" y="888889"/>
            <a:ext cx="0" cy="4264271"/>
          </a:xfrm>
          <a:prstGeom prst="line">
            <a:avLst/>
          </a:prstGeom>
          <a:ln w="22225">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D2E5E23-57B6-4D62-A353-A526B525AFEB}"/>
              </a:ext>
            </a:extLst>
          </p:cNvPr>
          <p:cNvCxnSpPr>
            <a:cxnSpLocks/>
          </p:cNvCxnSpPr>
          <p:nvPr/>
        </p:nvCxnSpPr>
        <p:spPr>
          <a:xfrm flipV="1">
            <a:off x="6614424" y="886375"/>
            <a:ext cx="0" cy="4264271"/>
          </a:xfrm>
          <a:prstGeom prst="line">
            <a:avLst/>
          </a:prstGeom>
          <a:ln w="22225">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1BACD27-7681-4F66-A10A-CB30FFC7E415}"/>
              </a:ext>
            </a:extLst>
          </p:cNvPr>
          <p:cNvCxnSpPr>
            <a:cxnSpLocks/>
          </p:cNvCxnSpPr>
          <p:nvPr/>
        </p:nvCxnSpPr>
        <p:spPr>
          <a:xfrm flipV="1">
            <a:off x="8087315" y="886374"/>
            <a:ext cx="0" cy="4264271"/>
          </a:xfrm>
          <a:prstGeom prst="line">
            <a:avLst/>
          </a:prstGeom>
          <a:ln w="22225">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FF6278F-5873-4D66-BA42-E755DFE0CF35}"/>
              </a:ext>
            </a:extLst>
          </p:cNvPr>
          <p:cNvSpPr txBox="1"/>
          <p:nvPr/>
        </p:nvSpPr>
        <p:spPr>
          <a:xfrm>
            <a:off x="2368909" y="139210"/>
            <a:ext cx="7174193" cy="461665"/>
          </a:xfrm>
          <a:prstGeom prst="rect">
            <a:avLst/>
          </a:prstGeom>
          <a:noFill/>
        </p:spPr>
        <p:txBody>
          <a:bodyPr wrap="square" rtlCol="0">
            <a:spAutoFit/>
          </a:bodyPr>
          <a:lstStyle/>
          <a:p>
            <a:pPr algn="ctr"/>
            <a:r>
              <a:rPr lang="en-US" sz="2400">
                <a:solidFill>
                  <a:schemeClr val="tx1">
                    <a:lumMod val="50000"/>
                  </a:schemeClr>
                </a:solidFill>
                <a:latin typeface="Arial Black" panose="020B0A04020102020204" pitchFamily="34" charset="0"/>
              </a:rPr>
              <a:t>2010 - 2021 NYC Weather Data</a:t>
            </a:r>
          </a:p>
        </p:txBody>
      </p:sp>
    </p:spTree>
    <p:extLst>
      <p:ext uri="{BB962C8B-B14F-4D97-AF65-F5344CB8AC3E}">
        <p14:creationId xmlns:p14="http://schemas.microsoft.com/office/powerpoint/2010/main" val="1995642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56BE062-FEDA-421E-9EFC-42B99D13587F}"/>
              </a:ext>
            </a:extLst>
          </p:cNvPr>
          <p:cNvSpPr txBox="1"/>
          <p:nvPr/>
        </p:nvSpPr>
        <p:spPr>
          <a:xfrm>
            <a:off x="2259729" y="5436148"/>
            <a:ext cx="8269530" cy="1015663"/>
          </a:xfrm>
          <a:prstGeom prst="rect">
            <a:avLst/>
          </a:prstGeom>
          <a:noFill/>
        </p:spPr>
        <p:txBody>
          <a:bodyPr wrap="square" rtlCol="0">
            <a:spAutoFit/>
          </a:bodyPr>
          <a:lstStyle>
            <a:defPPr>
              <a:defRPr lang="en-US"/>
            </a:defPPr>
            <a:lvl1pPr>
              <a:defRPr sz="1600">
                <a:solidFill>
                  <a:schemeClr val="tx1">
                    <a:lumMod val="65000"/>
                    <a:lumOff val="35000"/>
                  </a:schemeClr>
                </a:solidFill>
              </a:defRPr>
            </a:lvl1pPr>
          </a:lstStyle>
          <a:p>
            <a:pPr marL="285750" indent="-285750">
              <a:buFont typeface="Wingdings" panose="05000000000000000000" pitchFamily="2" charset="2"/>
              <a:buChar char="Ø"/>
            </a:pPr>
            <a:r>
              <a:rPr lang="en-US" sz="1200">
                <a:solidFill>
                  <a:schemeClr val="tx1">
                    <a:lumMod val="50000"/>
                  </a:schemeClr>
                </a:solidFill>
              </a:rPr>
              <a:t>Building systems and system architecture </a:t>
            </a:r>
            <a:r>
              <a:rPr lang="en-US" sz="1200" b="1">
                <a:solidFill>
                  <a:schemeClr val="tx2"/>
                </a:solidFill>
              </a:rPr>
              <a:t>shall exploit part load design</a:t>
            </a:r>
            <a:r>
              <a:rPr lang="en-US" sz="1200">
                <a:solidFill>
                  <a:schemeClr val="tx1">
                    <a:lumMod val="50000"/>
                  </a:schemeClr>
                </a:solidFill>
              </a:rPr>
              <a:t>, not peak design</a:t>
            </a:r>
          </a:p>
          <a:p>
            <a:pPr marL="742950" lvl="1" indent="-285750">
              <a:buFont typeface="Wingdings" panose="05000000000000000000" pitchFamily="2" charset="2"/>
              <a:buChar char="Ø"/>
            </a:pPr>
            <a:r>
              <a:rPr lang="en-US" sz="1200" b="1">
                <a:solidFill>
                  <a:srgbClr val="002060"/>
                </a:solidFill>
              </a:rPr>
              <a:t>Peak heating </a:t>
            </a:r>
            <a:r>
              <a:rPr lang="en-US" sz="1200">
                <a:solidFill>
                  <a:schemeClr val="tx1">
                    <a:lumMod val="50000"/>
                  </a:schemeClr>
                </a:solidFill>
              </a:rPr>
              <a:t>(0</a:t>
            </a:r>
            <a:r>
              <a:rPr lang="en-US" sz="1200" baseline="30000">
                <a:solidFill>
                  <a:schemeClr val="tx1">
                    <a:lumMod val="50000"/>
                  </a:schemeClr>
                </a:solidFill>
              </a:rPr>
              <a:t>0</a:t>
            </a:r>
            <a:r>
              <a:rPr lang="en-US" sz="1200">
                <a:solidFill>
                  <a:schemeClr val="tx1">
                    <a:lumMod val="50000"/>
                  </a:schemeClr>
                </a:solidFill>
              </a:rPr>
              <a:t>F – 29</a:t>
            </a:r>
            <a:r>
              <a:rPr lang="en-US" sz="1200" baseline="30000">
                <a:solidFill>
                  <a:schemeClr val="tx1">
                    <a:lumMod val="50000"/>
                  </a:schemeClr>
                </a:solidFill>
              </a:rPr>
              <a:t>0</a:t>
            </a:r>
            <a:r>
              <a:rPr lang="en-US" sz="1200">
                <a:solidFill>
                  <a:schemeClr val="tx1">
                    <a:lumMod val="50000"/>
                  </a:schemeClr>
                </a:solidFill>
              </a:rPr>
              <a:t>F) – </a:t>
            </a:r>
            <a:r>
              <a:rPr lang="en-US" sz="1200" b="1">
                <a:solidFill>
                  <a:srgbClr val="002060"/>
                </a:solidFill>
              </a:rPr>
              <a:t>3% </a:t>
            </a:r>
            <a:r>
              <a:rPr lang="en-US" sz="1200">
                <a:solidFill>
                  <a:schemeClr val="tx1">
                    <a:lumMod val="50000"/>
                  </a:schemeClr>
                </a:solidFill>
              </a:rPr>
              <a:t>(5</a:t>
            </a:r>
            <a:r>
              <a:rPr lang="en-US" sz="1200" baseline="30000">
                <a:solidFill>
                  <a:schemeClr val="tx1">
                    <a:lumMod val="50000"/>
                  </a:schemeClr>
                </a:solidFill>
              </a:rPr>
              <a:t>o</a:t>
            </a:r>
            <a:r>
              <a:rPr lang="en-US" sz="1200">
                <a:solidFill>
                  <a:schemeClr val="tx1">
                    <a:lumMod val="50000"/>
                  </a:schemeClr>
                </a:solidFill>
              </a:rPr>
              <a:t>F</a:t>
            </a:r>
            <a:r>
              <a:rPr lang="en-US" sz="1200" baseline="30000">
                <a:solidFill>
                  <a:schemeClr val="tx1">
                    <a:lumMod val="50000"/>
                  </a:schemeClr>
                </a:solidFill>
              </a:rPr>
              <a:t> </a:t>
            </a:r>
            <a:r>
              <a:rPr lang="en-US" sz="1200">
                <a:solidFill>
                  <a:schemeClr val="tx1">
                    <a:lumMod val="50000"/>
                  </a:schemeClr>
                </a:solidFill>
              </a:rPr>
              <a:t>- 0 hours, 10</a:t>
            </a:r>
            <a:r>
              <a:rPr lang="en-US" sz="1200" baseline="30000">
                <a:solidFill>
                  <a:schemeClr val="tx1">
                    <a:lumMod val="50000"/>
                  </a:schemeClr>
                </a:solidFill>
              </a:rPr>
              <a:t>o</a:t>
            </a:r>
            <a:r>
              <a:rPr lang="en-US" sz="1200">
                <a:solidFill>
                  <a:schemeClr val="tx1">
                    <a:lumMod val="50000"/>
                  </a:schemeClr>
                </a:solidFill>
              </a:rPr>
              <a:t>F 0 hours, 15</a:t>
            </a:r>
            <a:r>
              <a:rPr lang="en-US" sz="1200" baseline="30000">
                <a:solidFill>
                  <a:schemeClr val="tx1">
                    <a:lumMod val="50000"/>
                  </a:schemeClr>
                </a:solidFill>
              </a:rPr>
              <a:t>o</a:t>
            </a:r>
            <a:r>
              <a:rPr lang="en-US" sz="1200">
                <a:solidFill>
                  <a:schemeClr val="tx1">
                    <a:lumMod val="50000"/>
                  </a:schemeClr>
                </a:solidFill>
              </a:rPr>
              <a:t>F 0 hours out of 8,784)</a:t>
            </a:r>
          </a:p>
          <a:p>
            <a:pPr marL="742950" lvl="1" indent="-285750">
              <a:buFont typeface="Wingdings" panose="05000000000000000000" pitchFamily="2" charset="2"/>
              <a:buChar char="Ø"/>
            </a:pPr>
            <a:r>
              <a:rPr lang="en-US" sz="1200" b="1">
                <a:solidFill>
                  <a:schemeClr val="tx2"/>
                </a:solidFill>
              </a:rPr>
              <a:t>Heating + Cooling </a:t>
            </a:r>
            <a:r>
              <a:rPr lang="en-US" sz="1200">
                <a:solidFill>
                  <a:schemeClr val="tx1">
                    <a:lumMod val="50000"/>
                  </a:schemeClr>
                </a:solidFill>
              </a:rPr>
              <a:t>(30</a:t>
            </a:r>
            <a:r>
              <a:rPr lang="en-US" sz="1200" baseline="30000">
                <a:solidFill>
                  <a:schemeClr val="tx1">
                    <a:lumMod val="50000"/>
                  </a:schemeClr>
                </a:solidFill>
              </a:rPr>
              <a:t>0</a:t>
            </a:r>
            <a:r>
              <a:rPr lang="en-US" sz="1200">
                <a:solidFill>
                  <a:schemeClr val="tx1">
                    <a:lumMod val="50000"/>
                  </a:schemeClr>
                </a:solidFill>
              </a:rPr>
              <a:t>F – 59</a:t>
            </a:r>
            <a:r>
              <a:rPr lang="en-US" sz="1200" baseline="30000">
                <a:solidFill>
                  <a:schemeClr val="tx1">
                    <a:lumMod val="50000"/>
                  </a:schemeClr>
                </a:solidFill>
              </a:rPr>
              <a:t>0</a:t>
            </a:r>
            <a:r>
              <a:rPr lang="en-US" sz="1200">
                <a:solidFill>
                  <a:schemeClr val="tx1">
                    <a:lumMod val="50000"/>
                  </a:schemeClr>
                </a:solidFill>
              </a:rPr>
              <a:t>F) </a:t>
            </a:r>
            <a:r>
              <a:rPr lang="en-US" sz="1200" b="1">
                <a:solidFill>
                  <a:schemeClr val="tx2"/>
                </a:solidFill>
              </a:rPr>
              <a:t>– 53%</a:t>
            </a:r>
          </a:p>
          <a:p>
            <a:pPr marL="742950" lvl="1" indent="-285750">
              <a:buFont typeface="Wingdings" panose="05000000000000000000" pitchFamily="2" charset="2"/>
              <a:buChar char="Ø"/>
            </a:pPr>
            <a:r>
              <a:rPr lang="en-US" sz="1200" b="1">
                <a:solidFill>
                  <a:schemeClr val="tx2"/>
                </a:solidFill>
              </a:rPr>
              <a:t>Moderate Cooling </a:t>
            </a:r>
            <a:r>
              <a:rPr lang="en-US" sz="1200">
                <a:solidFill>
                  <a:schemeClr val="tx1">
                    <a:lumMod val="50000"/>
                  </a:schemeClr>
                </a:solidFill>
              </a:rPr>
              <a:t>(60</a:t>
            </a:r>
            <a:r>
              <a:rPr lang="en-US" sz="1200" baseline="30000">
                <a:solidFill>
                  <a:schemeClr val="tx1">
                    <a:lumMod val="50000"/>
                  </a:schemeClr>
                </a:solidFill>
              </a:rPr>
              <a:t>0</a:t>
            </a:r>
            <a:r>
              <a:rPr lang="en-US" sz="1200">
                <a:solidFill>
                  <a:schemeClr val="tx1">
                    <a:lumMod val="50000"/>
                  </a:schemeClr>
                </a:solidFill>
              </a:rPr>
              <a:t>F – 79</a:t>
            </a:r>
            <a:r>
              <a:rPr lang="en-US" sz="1200" baseline="30000">
                <a:solidFill>
                  <a:schemeClr val="tx1">
                    <a:lumMod val="50000"/>
                  </a:schemeClr>
                </a:solidFill>
              </a:rPr>
              <a:t>0</a:t>
            </a:r>
            <a:r>
              <a:rPr lang="en-US" sz="1200">
                <a:solidFill>
                  <a:schemeClr val="tx1">
                    <a:lumMod val="50000"/>
                  </a:schemeClr>
                </a:solidFill>
              </a:rPr>
              <a:t>F) </a:t>
            </a:r>
            <a:r>
              <a:rPr lang="en-US" sz="1200" b="1">
                <a:solidFill>
                  <a:schemeClr val="tx2"/>
                </a:solidFill>
              </a:rPr>
              <a:t>– 36%</a:t>
            </a:r>
          </a:p>
          <a:p>
            <a:pPr marL="742950" lvl="1" indent="-285750">
              <a:buFont typeface="Wingdings" panose="05000000000000000000" pitchFamily="2" charset="2"/>
              <a:buChar char="Ø"/>
            </a:pPr>
            <a:r>
              <a:rPr lang="en-US" sz="1200" b="1">
                <a:solidFill>
                  <a:srgbClr val="002060"/>
                </a:solidFill>
              </a:rPr>
              <a:t>Cooling</a:t>
            </a:r>
            <a:r>
              <a:rPr lang="en-US" sz="1200">
                <a:solidFill>
                  <a:schemeClr val="tx1">
                    <a:lumMod val="50000"/>
                  </a:schemeClr>
                </a:solidFill>
              </a:rPr>
              <a:t> (80</a:t>
            </a:r>
            <a:r>
              <a:rPr lang="en-US" sz="1200" baseline="30000">
                <a:solidFill>
                  <a:schemeClr val="tx1">
                    <a:lumMod val="50000"/>
                  </a:schemeClr>
                </a:solidFill>
              </a:rPr>
              <a:t>0</a:t>
            </a:r>
            <a:r>
              <a:rPr lang="en-US" sz="1200">
                <a:solidFill>
                  <a:schemeClr val="tx1">
                    <a:lumMod val="50000"/>
                  </a:schemeClr>
                </a:solidFill>
              </a:rPr>
              <a:t>F – 100</a:t>
            </a:r>
            <a:r>
              <a:rPr lang="en-US" sz="1200" baseline="30000">
                <a:solidFill>
                  <a:schemeClr val="tx1">
                    <a:lumMod val="50000"/>
                  </a:schemeClr>
                </a:solidFill>
              </a:rPr>
              <a:t>0</a:t>
            </a:r>
            <a:r>
              <a:rPr lang="en-US" sz="1200">
                <a:solidFill>
                  <a:schemeClr val="tx1">
                    <a:lumMod val="50000"/>
                  </a:schemeClr>
                </a:solidFill>
              </a:rPr>
              <a:t>F) – </a:t>
            </a:r>
            <a:r>
              <a:rPr lang="en-US" sz="1200" b="1">
                <a:solidFill>
                  <a:srgbClr val="002060"/>
                </a:solidFill>
              </a:rPr>
              <a:t>8%</a:t>
            </a:r>
          </a:p>
        </p:txBody>
      </p:sp>
      <p:grpSp>
        <p:nvGrpSpPr>
          <p:cNvPr id="21" name="Group 20">
            <a:extLst>
              <a:ext uri="{FF2B5EF4-FFF2-40B4-BE49-F238E27FC236}">
                <a16:creationId xmlns:a16="http://schemas.microsoft.com/office/drawing/2014/main" id="{2662D250-18BD-4BCA-ACA4-F0536AABBE0E}"/>
              </a:ext>
            </a:extLst>
          </p:cNvPr>
          <p:cNvGrpSpPr/>
          <p:nvPr/>
        </p:nvGrpSpPr>
        <p:grpSpPr>
          <a:xfrm>
            <a:off x="2213930" y="525507"/>
            <a:ext cx="7771776" cy="4910641"/>
            <a:chOff x="527316" y="600874"/>
            <a:chExt cx="7771776" cy="4910641"/>
          </a:xfrm>
        </p:grpSpPr>
        <p:pic>
          <p:nvPicPr>
            <p:cNvPr id="20" name="Picture 19">
              <a:extLst>
                <a:ext uri="{FF2B5EF4-FFF2-40B4-BE49-F238E27FC236}">
                  <a16:creationId xmlns:a16="http://schemas.microsoft.com/office/drawing/2014/main" id="{5191DF1A-7ED1-4701-87E6-7E3FDB65B4A6}"/>
                </a:ext>
              </a:extLst>
            </p:cNvPr>
            <p:cNvPicPr>
              <a:picLocks noChangeAspect="1"/>
            </p:cNvPicPr>
            <p:nvPr/>
          </p:nvPicPr>
          <p:blipFill>
            <a:blip r:embed="rId3"/>
            <a:stretch>
              <a:fillRect/>
            </a:stretch>
          </p:blipFill>
          <p:spPr>
            <a:xfrm>
              <a:off x="527316" y="600874"/>
              <a:ext cx="7771776" cy="4910641"/>
            </a:xfrm>
            <a:prstGeom prst="rect">
              <a:avLst/>
            </a:prstGeom>
          </p:spPr>
        </p:pic>
        <p:cxnSp>
          <p:nvCxnSpPr>
            <p:cNvPr id="8" name="Straight Connector 7">
              <a:extLst>
                <a:ext uri="{FF2B5EF4-FFF2-40B4-BE49-F238E27FC236}">
                  <a16:creationId xmlns:a16="http://schemas.microsoft.com/office/drawing/2014/main" id="{50371365-177C-407A-ACF3-228CF86983AA}"/>
                </a:ext>
              </a:extLst>
            </p:cNvPr>
            <p:cNvCxnSpPr>
              <a:cxnSpLocks/>
            </p:cNvCxnSpPr>
            <p:nvPr/>
          </p:nvCxnSpPr>
          <p:spPr>
            <a:xfrm flipV="1">
              <a:off x="3121270" y="926572"/>
              <a:ext cx="0" cy="4264271"/>
            </a:xfrm>
            <a:prstGeom prst="line">
              <a:avLst/>
            </a:prstGeom>
            <a:ln w="22225">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D2E5E23-57B6-4D62-A353-A526B525AFEB}"/>
                </a:ext>
              </a:extLst>
            </p:cNvPr>
            <p:cNvCxnSpPr>
              <a:cxnSpLocks/>
            </p:cNvCxnSpPr>
            <p:nvPr/>
          </p:nvCxnSpPr>
          <p:spPr>
            <a:xfrm flipV="1">
              <a:off x="4927810" y="924058"/>
              <a:ext cx="0" cy="4264271"/>
            </a:xfrm>
            <a:prstGeom prst="line">
              <a:avLst/>
            </a:prstGeom>
            <a:ln w="22225">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1BACD27-7681-4F66-A10A-CB30FFC7E415}"/>
                </a:ext>
              </a:extLst>
            </p:cNvPr>
            <p:cNvCxnSpPr>
              <a:cxnSpLocks/>
            </p:cNvCxnSpPr>
            <p:nvPr/>
          </p:nvCxnSpPr>
          <p:spPr>
            <a:xfrm flipV="1">
              <a:off x="6400701" y="924057"/>
              <a:ext cx="0" cy="4264271"/>
            </a:xfrm>
            <a:prstGeom prst="line">
              <a:avLst/>
            </a:prstGeom>
            <a:ln w="22225">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EFF6278F-5873-4D66-BA42-E755DFE0CF35}"/>
              </a:ext>
            </a:extLst>
          </p:cNvPr>
          <p:cNvSpPr txBox="1"/>
          <p:nvPr/>
        </p:nvSpPr>
        <p:spPr>
          <a:xfrm>
            <a:off x="2368909" y="139210"/>
            <a:ext cx="7174193" cy="461665"/>
          </a:xfrm>
          <a:prstGeom prst="rect">
            <a:avLst/>
          </a:prstGeom>
          <a:noFill/>
        </p:spPr>
        <p:txBody>
          <a:bodyPr wrap="square" rtlCol="0">
            <a:spAutoFit/>
          </a:bodyPr>
          <a:lstStyle/>
          <a:p>
            <a:pPr algn="ctr"/>
            <a:r>
              <a:rPr lang="en-US" sz="2400">
                <a:solidFill>
                  <a:schemeClr val="tx1">
                    <a:lumMod val="50000"/>
                  </a:schemeClr>
                </a:solidFill>
                <a:latin typeface="Arial Black" panose="020B0A04020102020204" pitchFamily="34" charset="0"/>
              </a:rPr>
              <a:t>2020 NYC Weather Data</a:t>
            </a:r>
          </a:p>
        </p:txBody>
      </p:sp>
    </p:spTree>
    <p:extLst>
      <p:ext uri="{BB962C8B-B14F-4D97-AF65-F5344CB8AC3E}">
        <p14:creationId xmlns:p14="http://schemas.microsoft.com/office/powerpoint/2010/main" val="3283430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684"/>
        <p:cNvGrpSpPr/>
        <p:nvPr/>
      </p:nvGrpSpPr>
      <p:grpSpPr>
        <a:xfrm>
          <a:off x="0" y="0"/>
          <a:ext cx="0" cy="0"/>
          <a:chOff x="0" y="0"/>
          <a:chExt cx="0" cy="0"/>
        </a:xfrm>
      </p:grpSpPr>
      <p:pic>
        <p:nvPicPr>
          <p:cNvPr id="4" name="100 AOA facade 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l="770"/>
          <a:stretch/>
        </p:blipFill>
        <p:spPr>
          <a:xfrm>
            <a:off x="2253205" y="1513041"/>
            <a:ext cx="7459160" cy="3006814"/>
          </a:xfrm>
          <a:prstGeom prst="rect">
            <a:avLst/>
          </a:prstGeom>
        </p:spPr>
      </p:pic>
      <p:sp>
        <p:nvSpPr>
          <p:cNvPr id="5" name="TextBox 4"/>
          <p:cNvSpPr txBox="1"/>
          <p:nvPr/>
        </p:nvSpPr>
        <p:spPr>
          <a:xfrm>
            <a:off x="1942136" y="2158679"/>
            <a:ext cx="850740" cy="307777"/>
          </a:xfrm>
          <a:prstGeom prst="rect">
            <a:avLst/>
          </a:prstGeom>
          <a:noFill/>
        </p:spPr>
        <p:txBody>
          <a:bodyPr wrap="square" rtlCol="0">
            <a:spAutoFit/>
          </a:bodyPr>
          <a:lstStyle/>
          <a:p>
            <a:pPr algn="r">
              <a:defRPr/>
            </a:pPr>
            <a:r>
              <a:rPr lang="en-US" sz="1400">
                <a:solidFill>
                  <a:prstClr val="black"/>
                </a:solidFill>
                <a:latin typeface="Franklin Gothic Book"/>
              </a:rPr>
              <a:t>VAV</a:t>
            </a:r>
          </a:p>
        </p:txBody>
      </p:sp>
      <p:sp>
        <p:nvSpPr>
          <p:cNvPr id="12" name="TextBox 11"/>
          <p:cNvSpPr txBox="1"/>
          <p:nvPr/>
        </p:nvSpPr>
        <p:spPr>
          <a:xfrm>
            <a:off x="1942136" y="2540643"/>
            <a:ext cx="850740" cy="307777"/>
          </a:xfrm>
          <a:prstGeom prst="rect">
            <a:avLst/>
          </a:prstGeom>
          <a:noFill/>
        </p:spPr>
        <p:txBody>
          <a:bodyPr wrap="square" rtlCol="0">
            <a:spAutoFit/>
          </a:bodyPr>
          <a:lstStyle/>
          <a:p>
            <a:pPr algn="r">
              <a:defRPr/>
            </a:pPr>
            <a:r>
              <a:rPr lang="en-US" sz="1400">
                <a:solidFill>
                  <a:prstClr val="black"/>
                </a:solidFill>
                <a:latin typeface="Franklin Gothic Book"/>
              </a:rPr>
              <a:t>H-VRF</a:t>
            </a:r>
          </a:p>
        </p:txBody>
      </p:sp>
      <p:sp>
        <p:nvSpPr>
          <p:cNvPr id="13" name="TextBox 12"/>
          <p:cNvSpPr txBox="1"/>
          <p:nvPr/>
        </p:nvSpPr>
        <p:spPr>
          <a:xfrm>
            <a:off x="1580427" y="2934181"/>
            <a:ext cx="1232704" cy="307777"/>
          </a:xfrm>
          <a:prstGeom prst="rect">
            <a:avLst/>
          </a:prstGeom>
          <a:noFill/>
        </p:spPr>
        <p:txBody>
          <a:bodyPr wrap="square" rtlCol="0">
            <a:spAutoFit/>
          </a:bodyPr>
          <a:lstStyle/>
          <a:p>
            <a:pPr algn="r">
              <a:defRPr/>
            </a:pPr>
            <a:r>
              <a:rPr lang="en-US" sz="1400">
                <a:solidFill>
                  <a:prstClr val="black"/>
                </a:solidFill>
                <a:latin typeface="Franklin Gothic Book"/>
              </a:rPr>
              <a:t>ACB</a:t>
            </a:r>
          </a:p>
        </p:txBody>
      </p:sp>
      <p:sp>
        <p:nvSpPr>
          <p:cNvPr id="14" name="TextBox 13"/>
          <p:cNvSpPr txBox="1"/>
          <p:nvPr/>
        </p:nvSpPr>
        <p:spPr>
          <a:xfrm>
            <a:off x="1580427" y="3709683"/>
            <a:ext cx="1232704" cy="307777"/>
          </a:xfrm>
          <a:prstGeom prst="rect">
            <a:avLst/>
          </a:prstGeom>
          <a:noFill/>
        </p:spPr>
        <p:txBody>
          <a:bodyPr wrap="square" rtlCol="0">
            <a:spAutoFit/>
          </a:bodyPr>
          <a:lstStyle/>
          <a:p>
            <a:pPr algn="r">
              <a:defRPr/>
            </a:pPr>
            <a:r>
              <a:rPr lang="en-US" sz="1400">
                <a:solidFill>
                  <a:prstClr val="black"/>
                </a:solidFill>
                <a:latin typeface="Franklin Gothic Book"/>
              </a:rPr>
              <a:t>Existing</a:t>
            </a:r>
          </a:p>
        </p:txBody>
      </p:sp>
      <p:sp>
        <p:nvSpPr>
          <p:cNvPr id="15" name="TextBox 14"/>
          <p:cNvSpPr txBox="1"/>
          <p:nvPr/>
        </p:nvSpPr>
        <p:spPr>
          <a:xfrm>
            <a:off x="4232475" y="2159726"/>
            <a:ext cx="1018573" cy="307777"/>
          </a:xfrm>
          <a:prstGeom prst="rect">
            <a:avLst/>
          </a:prstGeom>
          <a:noFill/>
        </p:spPr>
        <p:txBody>
          <a:bodyPr wrap="square" rtlCol="0">
            <a:spAutoFit/>
          </a:bodyPr>
          <a:lstStyle/>
          <a:p>
            <a:pPr algn="r">
              <a:defRPr/>
            </a:pPr>
            <a:r>
              <a:rPr lang="en-US" sz="1400">
                <a:solidFill>
                  <a:prstClr val="black"/>
                </a:solidFill>
                <a:latin typeface="Franklin Gothic Book"/>
              </a:rPr>
              <a:t>70% </a:t>
            </a:r>
            <a:r>
              <a:rPr lang="en-US" sz="1100">
                <a:solidFill>
                  <a:prstClr val="black"/>
                </a:solidFill>
                <a:latin typeface="Franklin Gothic Book"/>
              </a:rPr>
              <a:t>WWR</a:t>
            </a:r>
          </a:p>
        </p:txBody>
      </p:sp>
      <p:sp>
        <p:nvSpPr>
          <p:cNvPr id="16" name="TextBox 15"/>
          <p:cNvSpPr txBox="1"/>
          <p:nvPr/>
        </p:nvSpPr>
        <p:spPr>
          <a:xfrm>
            <a:off x="4232475" y="3699156"/>
            <a:ext cx="1018573" cy="307777"/>
          </a:xfrm>
          <a:prstGeom prst="rect">
            <a:avLst/>
          </a:prstGeom>
          <a:noFill/>
        </p:spPr>
        <p:txBody>
          <a:bodyPr wrap="square" rtlCol="0">
            <a:spAutoFit/>
          </a:bodyPr>
          <a:lstStyle/>
          <a:p>
            <a:pPr algn="r">
              <a:defRPr/>
            </a:pPr>
            <a:r>
              <a:rPr lang="en-US" sz="1400">
                <a:solidFill>
                  <a:prstClr val="black"/>
                </a:solidFill>
                <a:latin typeface="Franklin Gothic Book"/>
              </a:rPr>
              <a:t>40% </a:t>
            </a:r>
            <a:r>
              <a:rPr lang="en-US" sz="1100">
                <a:solidFill>
                  <a:prstClr val="black"/>
                </a:solidFill>
                <a:latin typeface="Franklin Gothic Book"/>
              </a:rPr>
              <a:t>WWR</a:t>
            </a:r>
            <a:endParaRPr lang="en-US" sz="1400">
              <a:solidFill>
                <a:prstClr val="black"/>
              </a:solidFill>
              <a:latin typeface="Franklin Gothic Book"/>
            </a:endParaRPr>
          </a:p>
        </p:txBody>
      </p:sp>
      <p:sp>
        <p:nvSpPr>
          <p:cNvPr id="17" name="TextBox 16"/>
          <p:cNvSpPr txBox="1"/>
          <p:nvPr/>
        </p:nvSpPr>
        <p:spPr>
          <a:xfrm>
            <a:off x="9189170" y="2196587"/>
            <a:ext cx="1018573" cy="276999"/>
          </a:xfrm>
          <a:prstGeom prst="rect">
            <a:avLst/>
          </a:prstGeom>
          <a:noFill/>
        </p:spPr>
        <p:txBody>
          <a:bodyPr wrap="square" rtlCol="0">
            <a:spAutoFit/>
          </a:bodyPr>
          <a:lstStyle/>
          <a:p>
            <a:pPr algn="r">
              <a:defRPr/>
            </a:pPr>
            <a:r>
              <a:rPr lang="en-US" sz="1200">
                <a:solidFill>
                  <a:prstClr val="black"/>
                </a:solidFill>
                <a:latin typeface="Franklin Gothic Book"/>
              </a:rPr>
              <a:t>80</a:t>
            </a:r>
            <a:endParaRPr lang="en-US" sz="1100">
              <a:solidFill>
                <a:prstClr val="black"/>
              </a:solidFill>
              <a:latin typeface="Franklin Gothic Book"/>
            </a:endParaRPr>
          </a:p>
        </p:txBody>
      </p:sp>
      <p:sp>
        <p:nvSpPr>
          <p:cNvPr id="18" name="TextBox 17"/>
          <p:cNvSpPr txBox="1"/>
          <p:nvPr/>
        </p:nvSpPr>
        <p:spPr>
          <a:xfrm>
            <a:off x="9198734" y="3686822"/>
            <a:ext cx="1018573" cy="276999"/>
          </a:xfrm>
          <a:prstGeom prst="rect">
            <a:avLst/>
          </a:prstGeom>
          <a:noFill/>
        </p:spPr>
        <p:txBody>
          <a:bodyPr wrap="square" rtlCol="0">
            <a:spAutoFit/>
          </a:bodyPr>
          <a:lstStyle/>
          <a:p>
            <a:pPr algn="r">
              <a:defRPr/>
            </a:pPr>
            <a:r>
              <a:rPr lang="en-US" sz="1200">
                <a:solidFill>
                  <a:prstClr val="black"/>
                </a:solidFill>
                <a:latin typeface="Franklin Gothic Book"/>
              </a:rPr>
              <a:t>30</a:t>
            </a:r>
          </a:p>
        </p:txBody>
      </p:sp>
      <p:sp>
        <p:nvSpPr>
          <p:cNvPr id="21" name="TextBox 20"/>
          <p:cNvSpPr txBox="1"/>
          <p:nvPr/>
        </p:nvSpPr>
        <p:spPr>
          <a:xfrm>
            <a:off x="4232475" y="3186012"/>
            <a:ext cx="1018573" cy="307777"/>
          </a:xfrm>
          <a:prstGeom prst="rect">
            <a:avLst/>
          </a:prstGeom>
          <a:noFill/>
        </p:spPr>
        <p:txBody>
          <a:bodyPr wrap="square" rtlCol="0">
            <a:spAutoFit/>
          </a:bodyPr>
          <a:lstStyle/>
          <a:p>
            <a:pPr algn="r">
              <a:defRPr/>
            </a:pPr>
            <a:r>
              <a:rPr lang="en-US" sz="1400">
                <a:solidFill>
                  <a:prstClr val="black"/>
                </a:solidFill>
                <a:latin typeface="Franklin Gothic Book"/>
              </a:rPr>
              <a:t>50% </a:t>
            </a:r>
            <a:r>
              <a:rPr lang="en-US" sz="1100">
                <a:solidFill>
                  <a:prstClr val="black"/>
                </a:solidFill>
                <a:latin typeface="Franklin Gothic Book"/>
              </a:rPr>
              <a:t>WWR</a:t>
            </a:r>
            <a:endParaRPr lang="en-US" sz="1400">
              <a:solidFill>
                <a:prstClr val="black"/>
              </a:solidFill>
              <a:latin typeface="Franklin Gothic Book"/>
            </a:endParaRPr>
          </a:p>
        </p:txBody>
      </p:sp>
      <p:sp>
        <p:nvSpPr>
          <p:cNvPr id="22" name="TextBox 21"/>
          <p:cNvSpPr txBox="1"/>
          <p:nvPr/>
        </p:nvSpPr>
        <p:spPr>
          <a:xfrm>
            <a:off x="4232475" y="2672869"/>
            <a:ext cx="1018573" cy="307777"/>
          </a:xfrm>
          <a:prstGeom prst="rect">
            <a:avLst/>
          </a:prstGeom>
          <a:noFill/>
        </p:spPr>
        <p:txBody>
          <a:bodyPr wrap="square" rtlCol="0">
            <a:spAutoFit/>
          </a:bodyPr>
          <a:lstStyle/>
          <a:p>
            <a:pPr algn="r">
              <a:defRPr/>
            </a:pPr>
            <a:r>
              <a:rPr lang="en-US" sz="1400">
                <a:solidFill>
                  <a:prstClr val="black"/>
                </a:solidFill>
                <a:latin typeface="Franklin Gothic Book"/>
              </a:rPr>
              <a:t>60% </a:t>
            </a:r>
            <a:r>
              <a:rPr lang="en-US" sz="1100">
                <a:solidFill>
                  <a:prstClr val="black"/>
                </a:solidFill>
                <a:latin typeface="Franklin Gothic Book"/>
              </a:rPr>
              <a:t>WWR</a:t>
            </a:r>
            <a:endParaRPr lang="en-US" sz="1400">
              <a:solidFill>
                <a:prstClr val="black"/>
              </a:solidFill>
              <a:latin typeface="Franklin Gothic Book"/>
            </a:endParaRPr>
          </a:p>
        </p:txBody>
      </p:sp>
      <p:grpSp>
        <p:nvGrpSpPr>
          <p:cNvPr id="19" name="Group 18"/>
          <p:cNvGrpSpPr/>
          <p:nvPr/>
        </p:nvGrpSpPr>
        <p:grpSpPr>
          <a:xfrm>
            <a:off x="2792877" y="2312566"/>
            <a:ext cx="170727" cy="1551004"/>
            <a:chOff x="1033040" y="2312566"/>
            <a:chExt cx="303836" cy="1551004"/>
          </a:xfrm>
        </p:grpSpPr>
        <p:cxnSp>
          <p:nvCxnSpPr>
            <p:cNvPr id="9" name="Straight Connector 8"/>
            <p:cNvCxnSpPr/>
            <p:nvPr/>
          </p:nvCxnSpPr>
          <p:spPr>
            <a:xfrm flipH="1">
              <a:off x="1033040" y="2312566"/>
              <a:ext cx="303836"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H="1">
              <a:off x="1033040" y="2694530"/>
              <a:ext cx="303836"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H="1">
              <a:off x="1033040" y="3088068"/>
              <a:ext cx="303836"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H="1">
              <a:off x="1033040" y="3863570"/>
              <a:ext cx="303836"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H="1">
              <a:off x="1033040" y="3479841"/>
              <a:ext cx="303836"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40" name="Straight Connector 39"/>
          <p:cNvCxnSpPr/>
          <p:nvPr/>
        </p:nvCxnSpPr>
        <p:spPr>
          <a:xfrm>
            <a:off x="9642194" y="2318353"/>
            <a:ext cx="13166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9642194" y="2625291"/>
            <a:ext cx="13166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9642194" y="2932229"/>
            <a:ext cx="13166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9642194" y="3239167"/>
            <a:ext cx="13166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9642194" y="3546105"/>
            <a:ext cx="13166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9642194" y="3853043"/>
            <a:ext cx="13166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4" name="Oval 23"/>
          <p:cNvSpPr/>
          <p:nvPr/>
        </p:nvSpPr>
        <p:spPr>
          <a:xfrm>
            <a:off x="4205010" y="3317040"/>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solidFill>
                <a:prstClr val="white"/>
              </a:solidFill>
              <a:latin typeface="Franklin Gothic Book"/>
            </a:endParaRPr>
          </a:p>
        </p:txBody>
      </p:sp>
      <p:sp>
        <p:nvSpPr>
          <p:cNvPr id="52" name="Oval 51"/>
          <p:cNvSpPr/>
          <p:nvPr/>
        </p:nvSpPr>
        <p:spPr>
          <a:xfrm>
            <a:off x="4205010" y="3840711"/>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solidFill>
                <a:prstClr val="white"/>
              </a:solidFill>
              <a:latin typeface="Franklin Gothic Book"/>
            </a:endParaRPr>
          </a:p>
        </p:txBody>
      </p:sp>
      <p:sp>
        <p:nvSpPr>
          <p:cNvPr id="53" name="Oval 52"/>
          <p:cNvSpPr/>
          <p:nvPr/>
        </p:nvSpPr>
        <p:spPr>
          <a:xfrm>
            <a:off x="4205010" y="2816228"/>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solidFill>
                <a:prstClr val="white"/>
              </a:solidFill>
              <a:latin typeface="Franklin Gothic Book"/>
            </a:endParaRPr>
          </a:p>
        </p:txBody>
      </p:sp>
      <p:sp>
        <p:nvSpPr>
          <p:cNvPr id="54" name="Oval 53"/>
          <p:cNvSpPr/>
          <p:nvPr/>
        </p:nvSpPr>
        <p:spPr>
          <a:xfrm>
            <a:off x="4205010" y="2303305"/>
            <a:ext cx="45719" cy="4571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solidFill>
                <a:prstClr val="white"/>
              </a:solidFill>
              <a:latin typeface="Franklin Gothic Book"/>
            </a:endParaRPr>
          </a:p>
        </p:txBody>
      </p:sp>
      <p:sp>
        <p:nvSpPr>
          <p:cNvPr id="55" name="TextBox 54"/>
          <p:cNvSpPr txBox="1"/>
          <p:nvPr/>
        </p:nvSpPr>
        <p:spPr>
          <a:xfrm>
            <a:off x="9198734" y="3090728"/>
            <a:ext cx="1018573" cy="276999"/>
          </a:xfrm>
          <a:prstGeom prst="rect">
            <a:avLst/>
          </a:prstGeom>
          <a:noFill/>
        </p:spPr>
        <p:txBody>
          <a:bodyPr wrap="square" rtlCol="0">
            <a:spAutoFit/>
          </a:bodyPr>
          <a:lstStyle/>
          <a:p>
            <a:pPr algn="r">
              <a:defRPr/>
            </a:pPr>
            <a:r>
              <a:rPr lang="en-US" sz="1200">
                <a:solidFill>
                  <a:prstClr val="black"/>
                </a:solidFill>
                <a:latin typeface="Franklin Gothic Book"/>
              </a:rPr>
              <a:t>50</a:t>
            </a:r>
          </a:p>
        </p:txBody>
      </p:sp>
      <p:sp>
        <p:nvSpPr>
          <p:cNvPr id="56" name="TextBox 55"/>
          <p:cNvSpPr txBox="1"/>
          <p:nvPr/>
        </p:nvSpPr>
        <p:spPr>
          <a:xfrm>
            <a:off x="9198734" y="3388775"/>
            <a:ext cx="1018573" cy="276999"/>
          </a:xfrm>
          <a:prstGeom prst="rect">
            <a:avLst/>
          </a:prstGeom>
          <a:noFill/>
        </p:spPr>
        <p:txBody>
          <a:bodyPr wrap="square" rtlCol="0">
            <a:spAutoFit/>
          </a:bodyPr>
          <a:lstStyle/>
          <a:p>
            <a:pPr algn="r">
              <a:defRPr/>
            </a:pPr>
            <a:r>
              <a:rPr lang="en-US" sz="1200">
                <a:solidFill>
                  <a:prstClr val="black"/>
                </a:solidFill>
                <a:latin typeface="Franklin Gothic Book"/>
              </a:rPr>
              <a:t>40</a:t>
            </a:r>
          </a:p>
        </p:txBody>
      </p:sp>
      <p:sp>
        <p:nvSpPr>
          <p:cNvPr id="57" name="TextBox 56"/>
          <p:cNvSpPr txBox="1"/>
          <p:nvPr/>
        </p:nvSpPr>
        <p:spPr>
          <a:xfrm>
            <a:off x="9189170" y="2494634"/>
            <a:ext cx="1018573" cy="276999"/>
          </a:xfrm>
          <a:prstGeom prst="rect">
            <a:avLst/>
          </a:prstGeom>
          <a:noFill/>
        </p:spPr>
        <p:txBody>
          <a:bodyPr wrap="square" rtlCol="0">
            <a:spAutoFit/>
          </a:bodyPr>
          <a:lstStyle/>
          <a:p>
            <a:pPr algn="r">
              <a:defRPr/>
            </a:pPr>
            <a:r>
              <a:rPr lang="en-US" sz="1200">
                <a:solidFill>
                  <a:prstClr val="black"/>
                </a:solidFill>
                <a:latin typeface="Franklin Gothic Book"/>
              </a:rPr>
              <a:t>70</a:t>
            </a:r>
            <a:endParaRPr lang="en-US" sz="1000">
              <a:solidFill>
                <a:prstClr val="black"/>
              </a:solidFill>
              <a:latin typeface="Franklin Gothic Book"/>
            </a:endParaRPr>
          </a:p>
        </p:txBody>
      </p:sp>
      <p:sp>
        <p:nvSpPr>
          <p:cNvPr id="58" name="TextBox 57"/>
          <p:cNvSpPr txBox="1"/>
          <p:nvPr/>
        </p:nvSpPr>
        <p:spPr>
          <a:xfrm>
            <a:off x="9198734" y="2792681"/>
            <a:ext cx="1018573" cy="276999"/>
          </a:xfrm>
          <a:prstGeom prst="rect">
            <a:avLst/>
          </a:prstGeom>
          <a:noFill/>
        </p:spPr>
        <p:txBody>
          <a:bodyPr wrap="square" rtlCol="0">
            <a:spAutoFit/>
          </a:bodyPr>
          <a:lstStyle/>
          <a:p>
            <a:pPr algn="r">
              <a:defRPr/>
            </a:pPr>
            <a:r>
              <a:rPr lang="en-US" sz="1200">
                <a:solidFill>
                  <a:prstClr val="black"/>
                </a:solidFill>
                <a:latin typeface="Franklin Gothic Book"/>
              </a:rPr>
              <a:t>60</a:t>
            </a:r>
          </a:p>
        </p:txBody>
      </p:sp>
      <p:sp>
        <p:nvSpPr>
          <p:cNvPr id="59" name="TextBox 58"/>
          <p:cNvSpPr txBox="1"/>
          <p:nvPr/>
        </p:nvSpPr>
        <p:spPr>
          <a:xfrm>
            <a:off x="9182322" y="1790196"/>
            <a:ext cx="733322" cy="400110"/>
          </a:xfrm>
          <a:prstGeom prst="rect">
            <a:avLst/>
          </a:prstGeom>
          <a:solidFill>
            <a:schemeClr val="bg1"/>
          </a:solidFill>
        </p:spPr>
        <p:txBody>
          <a:bodyPr wrap="square" rtlCol="0">
            <a:spAutoFit/>
          </a:bodyPr>
          <a:lstStyle/>
          <a:p>
            <a:pPr algn="r">
              <a:defRPr/>
            </a:pPr>
            <a:r>
              <a:rPr lang="en-US" sz="1200">
                <a:solidFill>
                  <a:prstClr val="black"/>
                </a:solidFill>
                <a:latin typeface="Franklin Gothic Book"/>
              </a:rPr>
              <a:t>EUI </a:t>
            </a:r>
          </a:p>
          <a:p>
            <a:pPr algn="r">
              <a:defRPr/>
            </a:pPr>
            <a:r>
              <a:rPr lang="en-US" sz="800" err="1">
                <a:solidFill>
                  <a:prstClr val="black"/>
                </a:solidFill>
                <a:latin typeface="Franklin Gothic Book"/>
              </a:rPr>
              <a:t>kBtu</a:t>
            </a:r>
            <a:r>
              <a:rPr lang="en-US" sz="800">
                <a:solidFill>
                  <a:prstClr val="black"/>
                </a:solidFill>
                <a:latin typeface="Franklin Gothic Book"/>
              </a:rPr>
              <a:t>/sf/</a:t>
            </a:r>
            <a:r>
              <a:rPr lang="en-US" sz="800" err="1">
                <a:solidFill>
                  <a:prstClr val="black"/>
                </a:solidFill>
                <a:latin typeface="Franklin Gothic Book"/>
              </a:rPr>
              <a:t>yr</a:t>
            </a:r>
            <a:endParaRPr lang="en-US" sz="600">
              <a:solidFill>
                <a:prstClr val="black"/>
              </a:solidFill>
              <a:latin typeface="Franklin Gothic Book"/>
            </a:endParaRPr>
          </a:p>
        </p:txBody>
      </p:sp>
      <p:sp>
        <p:nvSpPr>
          <p:cNvPr id="34" name="TextBox 33"/>
          <p:cNvSpPr txBox="1"/>
          <p:nvPr/>
        </p:nvSpPr>
        <p:spPr>
          <a:xfrm>
            <a:off x="2694957" y="801512"/>
            <a:ext cx="6749457" cy="461665"/>
          </a:xfrm>
          <a:prstGeom prst="rect">
            <a:avLst/>
          </a:prstGeom>
          <a:noFill/>
        </p:spPr>
        <p:txBody>
          <a:bodyPr wrap="square" rtlCol="0">
            <a:spAutoFit/>
          </a:bodyPr>
          <a:lstStyle/>
          <a:p>
            <a:pPr algn="ctr"/>
            <a:r>
              <a:rPr lang="en-US" sz="2400">
                <a:latin typeface="Arial Black" panose="020B0A04020102020204" pitchFamily="34" charset="0"/>
              </a:rPr>
              <a:t>PARAMETRIC STUDIES</a:t>
            </a:r>
          </a:p>
        </p:txBody>
      </p:sp>
    </p:spTree>
    <p:extLst>
      <p:ext uri="{BB962C8B-B14F-4D97-AF65-F5344CB8AC3E}">
        <p14:creationId xmlns:p14="http://schemas.microsoft.com/office/powerpoint/2010/main" val="3735336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197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6325761" y="295234"/>
            <a:ext cx="4735934" cy="6436455"/>
            <a:chOff x="2961085" y="1289447"/>
            <a:chExt cx="3221831" cy="4279106"/>
          </a:xfrm>
        </p:grpSpPr>
        <p:pic>
          <p:nvPicPr>
            <p:cNvPr id="5" name="Picture 4"/>
            <p:cNvPicPr>
              <a:picLocks noChangeAspect="1"/>
            </p:cNvPicPr>
            <p:nvPr/>
          </p:nvPicPr>
          <p:blipFill>
            <a:blip r:embed="rId3"/>
            <a:stretch>
              <a:fillRect/>
            </a:stretch>
          </p:blipFill>
          <p:spPr>
            <a:xfrm>
              <a:off x="2961085" y="1289447"/>
              <a:ext cx="3221831" cy="4279106"/>
            </a:xfrm>
            <a:prstGeom prst="rect">
              <a:avLst/>
            </a:prstGeom>
          </p:spPr>
        </p:pic>
        <p:sp>
          <p:nvSpPr>
            <p:cNvPr id="3" name="TextBox 2"/>
            <p:cNvSpPr txBox="1"/>
            <p:nvPr/>
          </p:nvSpPr>
          <p:spPr>
            <a:xfrm>
              <a:off x="3990110" y="2579544"/>
              <a:ext cx="862445" cy="690995"/>
            </a:xfrm>
            <a:prstGeom prst="rect">
              <a:avLst/>
            </a:prstGeom>
            <a:noFill/>
          </p:spPr>
          <p:txBody>
            <a:bodyPr wrap="square" lIns="0" tIns="0" rIns="0" bIns="0" rtlCol="0">
              <a:noAutofit/>
            </a:bodyPr>
            <a:lstStyle/>
            <a:p>
              <a:pPr algn="ctr" defTabSz="685800">
                <a:defRPr/>
              </a:pPr>
              <a:r>
                <a:rPr lang="en-US" sz="2400">
                  <a:solidFill>
                    <a:srgbClr val="636669"/>
                  </a:solidFill>
                  <a:latin typeface="Arial" panose="020B0604020202020204"/>
                </a:rPr>
                <a:t>30 </a:t>
              </a:r>
              <a:r>
                <a:rPr lang="en-US" sz="1400" err="1">
                  <a:solidFill>
                    <a:srgbClr val="636669"/>
                  </a:solidFill>
                  <a:latin typeface="Arial" panose="020B0604020202020204"/>
                </a:rPr>
                <a:t>kBtu</a:t>
              </a:r>
              <a:r>
                <a:rPr lang="en-US" sz="1400">
                  <a:solidFill>
                    <a:srgbClr val="636669"/>
                  </a:solidFill>
                  <a:latin typeface="Arial" panose="020B0604020202020204"/>
                </a:rPr>
                <a:t>/sf/</a:t>
              </a:r>
              <a:r>
                <a:rPr lang="en-US" sz="1400" err="1">
                  <a:solidFill>
                    <a:srgbClr val="636669"/>
                  </a:solidFill>
                  <a:latin typeface="Arial" panose="020B0604020202020204"/>
                </a:rPr>
                <a:t>yr</a:t>
              </a:r>
              <a:endParaRPr lang="en-US" sz="1400">
                <a:solidFill>
                  <a:srgbClr val="636669"/>
                </a:solidFill>
                <a:latin typeface="Arial" panose="020B0604020202020204"/>
              </a:endParaRPr>
            </a:p>
          </p:txBody>
        </p:sp>
      </p:grpSp>
      <p:sp>
        <p:nvSpPr>
          <p:cNvPr id="8" name="TextBox 7"/>
          <p:cNvSpPr txBox="1"/>
          <p:nvPr/>
        </p:nvSpPr>
        <p:spPr>
          <a:xfrm>
            <a:off x="1131372" y="1870291"/>
            <a:ext cx="4404081" cy="1384995"/>
          </a:xfrm>
          <a:prstGeom prst="rect">
            <a:avLst/>
          </a:prstGeom>
          <a:noFill/>
        </p:spPr>
        <p:txBody>
          <a:bodyPr wrap="square" lIns="91440" tIns="45720" rIns="91440" bIns="45720" rtlCol="0" anchor="t">
            <a:spAutoFit/>
          </a:bodyPr>
          <a:lstStyle/>
          <a:p>
            <a:pPr algn="ctr"/>
            <a:r>
              <a:rPr lang="en-US" sz="2800">
                <a:latin typeface="Arial Black"/>
              </a:rPr>
              <a:t>ANNUAL </a:t>
            </a:r>
            <a:endParaRPr lang="en-US" sz="2000">
              <a:latin typeface="Arial Black"/>
            </a:endParaRPr>
          </a:p>
          <a:p>
            <a:pPr algn="ctr"/>
            <a:r>
              <a:rPr lang="en-US" sz="2800">
                <a:latin typeface="Arial Black"/>
              </a:rPr>
              <a:t>ENERGY USE BREAKDOWN</a:t>
            </a:r>
            <a:endParaRPr lang="en-US" sz="2000">
              <a:latin typeface="Arial Black"/>
            </a:endParaRPr>
          </a:p>
        </p:txBody>
      </p:sp>
    </p:spTree>
    <p:extLst>
      <p:ext uri="{BB962C8B-B14F-4D97-AF65-F5344CB8AC3E}">
        <p14:creationId xmlns:p14="http://schemas.microsoft.com/office/powerpoint/2010/main" val="2060321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03296" y="1225469"/>
            <a:ext cx="3178969" cy="4264819"/>
            <a:chOff x="2982516" y="1296591"/>
            <a:chExt cx="3178969" cy="4264819"/>
          </a:xfrm>
        </p:grpSpPr>
        <p:pic>
          <p:nvPicPr>
            <p:cNvPr id="2" name="Picture 1"/>
            <p:cNvPicPr>
              <a:picLocks noChangeAspect="1"/>
            </p:cNvPicPr>
            <p:nvPr/>
          </p:nvPicPr>
          <p:blipFill>
            <a:blip r:embed="rId3"/>
            <a:stretch>
              <a:fillRect/>
            </a:stretch>
          </p:blipFill>
          <p:spPr>
            <a:xfrm>
              <a:off x="2982516" y="1296591"/>
              <a:ext cx="3178969" cy="4264819"/>
            </a:xfrm>
            <a:prstGeom prst="rect">
              <a:avLst/>
            </a:prstGeom>
          </p:spPr>
        </p:pic>
        <p:sp>
          <p:nvSpPr>
            <p:cNvPr id="6" name="TextBox 5"/>
            <p:cNvSpPr txBox="1"/>
            <p:nvPr/>
          </p:nvSpPr>
          <p:spPr>
            <a:xfrm>
              <a:off x="3697908" y="2662299"/>
              <a:ext cx="1387187" cy="1101436"/>
            </a:xfrm>
            <a:prstGeom prst="rect">
              <a:avLst/>
            </a:prstGeom>
            <a:noFill/>
          </p:spPr>
          <p:txBody>
            <a:bodyPr wrap="square" lIns="0" tIns="0" rIns="0" bIns="0" rtlCol="0">
              <a:noAutofit/>
            </a:bodyPr>
            <a:lstStyle/>
            <a:p>
              <a:pPr algn="ctr" defTabSz="685800">
                <a:defRPr/>
              </a:pPr>
              <a:r>
                <a:rPr lang="en-US" sz="1100">
                  <a:solidFill>
                    <a:srgbClr val="636669"/>
                  </a:solidFill>
                  <a:latin typeface="Arial" panose="020B0604020202020204"/>
                </a:rPr>
                <a:t>Heating accounts for 13% of annual energy use</a:t>
              </a:r>
            </a:p>
          </p:txBody>
        </p:sp>
      </p:grpSp>
      <p:sp>
        <p:nvSpPr>
          <p:cNvPr id="5" name="TextBox 4"/>
          <p:cNvSpPr txBox="1"/>
          <p:nvPr/>
        </p:nvSpPr>
        <p:spPr>
          <a:xfrm>
            <a:off x="804802" y="692654"/>
            <a:ext cx="3582704" cy="461665"/>
          </a:xfrm>
          <a:prstGeom prst="rect">
            <a:avLst/>
          </a:prstGeom>
          <a:noFill/>
        </p:spPr>
        <p:txBody>
          <a:bodyPr wrap="square" rtlCol="0">
            <a:spAutoFit/>
          </a:bodyPr>
          <a:lstStyle/>
          <a:p>
            <a:pPr algn="ctr"/>
            <a:r>
              <a:rPr lang="en-US" sz="2400">
                <a:solidFill>
                  <a:prstClr val="black"/>
                </a:solidFill>
                <a:latin typeface="Arial Black" panose="020B0A04020102020204" pitchFamily="34" charset="0"/>
              </a:rPr>
              <a:t>HEATING</a:t>
            </a:r>
          </a:p>
        </p:txBody>
      </p:sp>
      <p:grpSp>
        <p:nvGrpSpPr>
          <p:cNvPr id="7" name="Group 6">
            <a:extLst>
              <a:ext uri="{FF2B5EF4-FFF2-40B4-BE49-F238E27FC236}">
                <a16:creationId xmlns:a16="http://schemas.microsoft.com/office/drawing/2014/main" id="{53563CBC-F0C9-4DB3-9C46-143C0FF41C00}"/>
              </a:ext>
            </a:extLst>
          </p:cNvPr>
          <p:cNvGrpSpPr/>
          <p:nvPr/>
        </p:nvGrpSpPr>
        <p:grpSpPr>
          <a:xfrm>
            <a:off x="5939812" y="1245261"/>
            <a:ext cx="4279106" cy="4271963"/>
            <a:chOff x="4485085" y="889001"/>
            <a:chExt cx="4279106" cy="4271963"/>
          </a:xfrm>
        </p:grpSpPr>
        <p:pic>
          <p:nvPicPr>
            <p:cNvPr id="11" name="Picture 10">
              <a:extLst>
                <a:ext uri="{FF2B5EF4-FFF2-40B4-BE49-F238E27FC236}">
                  <a16:creationId xmlns:a16="http://schemas.microsoft.com/office/drawing/2014/main" id="{8C591E0D-80BE-436A-8350-D5F3F4F77364}"/>
                </a:ext>
              </a:extLst>
            </p:cNvPr>
            <p:cNvPicPr>
              <a:picLocks noChangeAspect="1"/>
            </p:cNvPicPr>
            <p:nvPr/>
          </p:nvPicPr>
          <p:blipFill>
            <a:blip r:embed="rId4"/>
            <a:stretch>
              <a:fillRect/>
            </a:stretch>
          </p:blipFill>
          <p:spPr>
            <a:xfrm>
              <a:off x="4485085" y="889001"/>
              <a:ext cx="4279106" cy="4271963"/>
            </a:xfrm>
            <a:prstGeom prst="rect">
              <a:avLst/>
            </a:prstGeom>
          </p:spPr>
        </p:pic>
        <p:sp>
          <p:nvSpPr>
            <p:cNvPr id="12" name="TextBox 3">
              <a:extLst>
                <a:ext uri="{FF2B5EF4-FFF2-40B4-BE49-F238E27FC236}">
                  <a16:creationId xmlns:a16="http://schemas.microsoft.com/office/drawing/2014/main" id="{5E4FCCB6-91DB-48E2-BC47-7FF679697472}"/>
                </a:ext>
              </a:extLst>
            </p:cNvPr>
            <p:cNvSpPr txBox="1"/>
            <p:nvPr/>
          </p:nvSpPr>
          <p:spPr>
            <a:xfrm>
              <a:off x="5365750" y="2203911"/>
              <a:ext cx="1300494" cy="1101436"/>
            </a:xfrm>
            <a:prstGeom prst="rect">
              <a:avLst/>
            </a:prstGeom>
            <a:noFill/>
          </p:spPr>
          <p:txBody>
            <a:bodyPr wrap="square" lIns="0" tIns="0" rIns="0" bIns="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en-US" sz="1100">
                  <a:solidFill>
                    <a:srgbClr val="636669"/>
                  </a:solidFill>
                  <a:latin typeface="Arial" panose="020B0604020202020204"/>
                </a:rPr>
                <a:t>The majority of heating needs come from the introduction of fresh air</a:t>
              </a:r>
            </a:p>
          </p:txBody>
        </p:sp>
      </p:grpSp>
      <p:sp>
        <p:nvSpPr>
          <p:cNvPr id="8" name="TextBox 4">
            <a:extLst>
              <a:ext uri="{FF2B5EF4-FFF2-40B4-BE49-F238E27FC236}">
                <a16:creationId xmlns:a16="http://schemas.microsoft.com/office/drawing/2014/main" id="{56C347D8-3D1B-4613-8619-D49CDE02787A}"/>
              </a:ext>
            </a:extLst>
          </p:cNvPr>
          <p:cNvSpPr txBox="1"/>
          <p:nvPr/>
        </p:nvSpPr>
        <p:spPr>
          <a:xfrm>
            <a:off x="8919038" y="1157772"/>
            <a:ext cx="2111671"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a:solidFill>
                  <a:prstClr val="black"/>
                </a:solidFill>
                <a:latin typeface="Arial Black" panose="020B0A04020102020204" pitchFamily="34" charset="0"/>
              </a:rPr>
              <a:t>PEAK HEATING</a:t>
            </a:r>
          </a:p>
        </p:txBody>
      </p:sp>
      <p:sp>
        <p:nvSpPr>
          <p:cNvPr id="9" name="Arc 8">
            <a:extLst>
              <a:ext uri="{FF2B5EF4-FFF2-40B4-BE49-F238E27FC236}">
                <a16:creationId xmlns:a16="http://schemas.microsoft.com/office/drawing/2014/main" id="{6DE84C58-1969-49EE-AE7F-169FE3D29A79}"/>
              </a:ext>
            </a:extLst>
          </p:cNvPr>
          <p:cNvSpPr/>
          <p:nvPr/>
        </p:nvSpPr>
        <p:spPr>
          <a:xfrm rot="13500000">
            <a:off x="8965087" y="924765"/>
            <a:ext cx="1297009" cy="1297009"/>
          </a:xfrm>
          <a:prstGeom prst="arc">
            <a:avLst/>
          </a:prstGeom>
          <a:ln w="120650">
            <a:solidFill>
              <a:schemeClr val="bg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sp>
        <p:nvSpPr>
          <p:cNvPr id="10" name="Arc 9">
            <a:extLst>
              <a:ext uri="{FF2B5EF4-FFF2-40B4-BE49-F238E27FC236}">
                <a16:creationId xmlns:a16="http://schemas.microsoft.com/office/drawing/2014/main" id="{6B226F00-4312-48C0-AF28-4CDC1953AB82}"/>
              </a:ext>
            </a:extLst>
          </p:cNvPr>
          <p:cNvSpPr/>
          <p:nvPr/>
        </p:nvSpPr>
        <p:spPr>
          <a:xfrm rot="2700000">
            <a:off x="9726312" y="924764"/>
            <a:ext cx="1297009" cy="1297009"/>
          </a:xfrm>
          <a:prstGeom prst="arc">
            <a:avLst/>
          </a:prstGeom>
          <a:ln w="120650">
            <a:solidFill>
              <a:schemeClr val="bg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spTree>
    <p:extLst>
      <p:ext uri="{BB962C8B-B14F-4D97-AF65-F5344CB8AC3E}">
        <p14:creationId xmlns:p14="http://schemas.microsoft.com/office/powerpoint/2010/main" val="1385736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684982" y="1462974"/>
            <a:ext cx="4307681" cy="4286250"/>
            <a:chOff x="2961085" y="1296590"/>
            <a:chExt cx="4307681" cy="4286250"/>
          </a:xfrm>
        </p:grpSpPr>
        <p:pic>
          <p:nvPicPr>
            <p:cNvPr id="5" name="Picture 4"/>
            <p:cNvPicPr>
              <a:picLocks noChangeAspect="1"/>
            </p:cNvPicPr>
            <p:nvPr/>
          </p:nvPicPr>
          <p:blipFill>
            <a:blip r:embed="rId3"/>
            <a:stretch>
              <a:fillRect/>
            </a:stretch>
          </p:blipFill>
          <p:spPr>
            <a:xfrm>
              <a:off x="2961085" y="1296590"/>
              <a:ext cx="4307681" cy="4286250"/>
            </a:xfrm>
            <a:prstGeom prst="rect">
              <a:avLst/>
            </a:prstGeom>
          </p:spPr>
        </p:pic>
        <p:sp>
          <p:nvSpPr>
            <p:cNvPr id="3" name="TextBox 2"/>
            <p:cNvSpPr txBox="1"/>
            <p:nvPr/>
          </p:nvSpPr>
          <p:spPr>
            <a:xfrm>
              <a:off x="3736009" y="2662299"/>
              <a:ext cx="1387187" cy="1101436"/>
            </a:xfrm>
            <a:prstGeom prst="rect">
              <a:avLst/>
            </a:prstGeom>
            <a:noFill/>
          </p:spPr>
          <p:txBody>
            <a:bodyPr wrap="square" lIns="0" tIns="0" rIns="0" bIns="0" rtlCol="0">
              <a:noAutofit/>
            </a:bodyPr>
            <a:lstStyle/>
            <a:p>
              <a:pPr algn="ctr" defTabSz="685800">
                <a:defRPr/>
              </a:pPr>
              <a:r>
                <a:rPr lang="en-US" sz="1100">
                  <a:solidFill>
                    <a:srgbClr val="636669"/>
                  </a:solidFill>
                  <a:latin typeface="Arial" panose="020B0604020202020204"/>
                </a:rPr>
                <a:t>A simple heat recovery wheel can reduce fresh air loads by 85%</a:t>
              </a:r>
            </a:p>
          </p:txBody>
        </p:sp>
      </p:grpSp>
      <p:sp>
        <p:nvSpPr>
          <p:cNvPr id="6" name="TextBox 5"/>
          <p:cNvSpPr txBox="1"/>
          <p:nvPr/>
        </p:nvSpPr>
        <p:spPr>
          <a:xfrm>
            <a:off x="3960236" y="1375486"/>
            <a:ext cx="1611678" cy="830997"/>
          </a:xfrm>
          <a:prstGeom prst="rect">
            <a:avLst/>
          </a:prstGeom>
          <a:noFill/>
        </p:spPr>
        <p:txBody>
          <a:bodyPr wrap="square" rtlCol="0">
            <a:spAutoFit/>
          </a:bodyPr>
          <a:lstStyle/>
          <a:p>
            <a:pPr algn="ctr"/>
            <a:r>
              <a:rPr lang="en-US" sz="2400">
                <a:solidFill>
                  <a:prstClr val="black"/>
                </a:solidFill>
                <a:latin typeface="Arial Black" panose="020B0A04020102020204" pitchFamily="34" charset="0"/>
              </a:rPr>
              <a:t>ADD HX%</a:t>
            </a:r>
          </a:p>
        </p:txBody>
      </p:sp>
      <p:sp>
        <p:nvSpPr>
          <p:cNvPr id="7" name="Arc 6"/>
          <p:cNvSpPr/>
          <p:nvPr/>
        </p:nvSpPr>
        <p:spPr>
          <a:xfrm rot="13500000">
            <a:off x="4117572" y="1142479"/>
            <a:ext cx="1297009" cy="1297009"/>
          </a:xfrm>
          <a:prstGeom prst="arc">
            <a:avLst/>
          </a:prstGeom>
          <a:ln w="120650">
            <a:solidFill>
              <a:schemeClr val="bg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Arc 7"/>
          <p:cNvSpPr/>
          <p:nvPr/>
        </p:nvSpPr>
        <p:spPr>
          <a:xfrm rot="2700000">
            <a:off x="4117571" y="1142478"/>
            <a:ext cx="1297009" cy="1297009"/>
          </a:xfrm>
          <a:prstGeom prst="arc">
            <a:avLst/>
          </a:prstGeom>
          <a:ln w="120650">
            <a:solidFill>
              <a:schemeClr val="bg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9" name="Group 8">
            <a:extLst>
              <a:ext uri="{FF2B5EF4-FFF2-40B4-BE49-F238E27FC236}">
                <a16:creationId xmlns:a16="http://schemas.microsoft.com/office/drawing/2014/main" id="{8487B224-1AD4-4825-BCDD-8BAF2BD498D3}"/>
              </a:ext>
            </a:extLst>
          </p:cNvPr>
          <p:cNvGrpSpPr/>
          <p:nvPr/>
        </p:nvGrpSpPr>
        <p:grpSpPr>
          <a:xfrm>
            <a:off x="7275785" y="1532247"/>
            <a:ext cx="4286250" cy="4279106"/>
            <a:chOff x="4485084" y="889000"/>
            <a:chExt cx="4286250" cy="4279106"/>
          </a:xfrm>
        </p:grpSpPr>
        <p:pic>
          <p:nvPicPr>
            <p:cNvPr id="12" name="Picture 11">
              <a:extLst>
                <a:ext uri="{FF2B5EF4-FFF2-40B4-BE49-F238E27FC236}">
                  <a16:creationId xmlns:a16="http://schemas.microsoft.com/office/drawing/2014/main" id="{298EF275-6053-4C2F-80B9-5B5DF2FE0B21}"/>
                </a:ext>
              </a:extLst>
            </p:cNvPr>
            <p:cNvPicPr>
              <a:picLocks noChangeAspect="1"/>
            </p:cNvPicPr>
            <p:nvPr/>
          </p:nvPicPr>
          <p:blipFill>
            <a:blip r:embed="rId4"/>
            <a:stretch>
              <a:fillRect/>
            </a:stretch>
          </p:blipFill>
          <p:spPr>
            <a:xfrm>
              <a:off x="4485084" y="889000"/>
              <a:ext cx="4286250" cy="4279106"/>
            </a:xfrm>
            <a:prstGeom prst="rect">
              <a:avLst/>
            </a:prstGeom>
          </p:spPr>
        </p:pic>
        <p:sp>
          <p:nvSpPr>
            <p:cNvPr id="13" name="TextBox 3">
              <a:extLst>
                <a:ext uri="{FF2B5EF4-FFF2-40B4-BE49-F238E27FC236}">
                  <a16:creationId xmlns:a16="http://schemas.microsoft.com/office/drawing/2014/main" id="{D2A4F6A5-AA25-455B-8350-D074DEC8D792}"/>
                </a:ext>
              </a:extLst>
            </p:cNvPr>
            <p:cNvSpPr txBox="1"/>
            <p:nvPr/>
          </p:nvSpPr>
          <p:spPr>
            <a:xfrm>
              <a:off x="5266423" y="2088813"/>
              <a:ext cx="1387187" cy="1101436"/>
            </a:xfrm>
            <a:prstGeom prst="rect">
              <a:avLst/>
            </a:prstGeom>
            <a:noFill/>
          </p:spPr>
          <p:txBody>
            <a:bodyPr wrap="square" lIns="0" tIns="0" rIns="0" bIns="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en-US" sz="1100">
                  <a:solidFill>
                    <a:srgbClr val="636669"/>
                  </a:solidFill>
                  <a:latin typeface="Arial" panose="020B0604020202020204"/>
                </a:rPr>
                <a:t>Adding wall insulation has little benefit because it accounts for a fraction of the remaining heating load</a:t>
              </a:r>
            </a:p>
          </p:txBody>
        </p:sp>
      </p:grpSp>
      <p:sp>
        <p:nvSpPr>
          <p:cNvPr id="10" name="TextBox 4">
            <a:extLst>
              <a:ext uri="{FF2B5EF4-FFF2-40B4-BE49-F238E27FC236}">
                <a16:creationId xmlns:a16="http://schemas.microsoft.com/office/drawing/2014/main" id="{56966F01-FBD8-4FBE-B6E4-B829BC46499D}"/>
              </a:ext>
            </a:extLst>
          </p:cNvPr>
          <p:cNvSpPr txBox="1"/>
          <p:nvPr/>
        </p:nvSpPr>
        <p:spPr>
          <a:xfrm>
            <a:off x="5495554" y="1444759"/>
            <a:ext cx="6749457"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a:solidFill>
                  <a:prstClr val="black"/>
                </a:solidFill>
                <a:latin typeface="Arial Black" panose="020B0A04020102020204" pitchFamily="34" charset="0"/>
              </a:rPr>
              <a:t>ENVELOPE LOAD</a:t>
            </a:r>
          </a:p>
        </p:txBody>
      </p:sp>
      <p:sp>
        <p:nvSpPr>
          <p:cNvPr id="11" name="TextBox 5">
            <a:extLst>
              <a:ext uri="{FF2B5EF4-FFF2-40B4-BE49-F238E27FC236}">
                <a16:creationId xmlns:a16="http://schemas.microsoft.com/office/drawing/2014/main" id="{879361CD-5200-4E13-8374-A65A52800EAB}"/>
              </a:ext>
            </a:extLst>
          </p:cNvPr>
          <p:cNvSpPr txBox="1"/>
          <p:nvPr/>
        </p:nvSpPr>
        <p:spPr>
          <a:xfrm>
            <a:off x="10592786" y="3564078"/>
            <a:ext cx="815725" cy="215444"/>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800" b="1">
                <a:solidFill>
                  <a:prstClr val="black"/>
                </a:solidFill>
                <a:latin typeface="+mj-lt"/>
              </a:rPr>
              <a:t>Windows</a:t>
            </a:r>
          </a:p>
        </p:txBody>
      </p:sp>
    </p:spTree>
    <p:extLst>
      <p:ext uri="{BB962C8B-B14F-4D97-AF65-F5344CB8AC3E}">
        <p14:creationId xmlns:p14="http://schemas.microsoft.com/office/powerpoint/2010/main" val="629209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39744-AC78-274E-9C95-D34FF4F36B99}"/>
              </a:ext>
            </a:extLst>
          </p:cNvPr>
          <p:cNvSpPr>
            <a:spLocks noGrp="1"/>
          </p:cNvSpPr>
          <p:nvPr>
            <p:ph type="title"/>
          </p:nvPr>
        </p:nvSpPr>
        <p:spPr/>
        <p:txBody>
          <a:bodyPr/>
          <a:lstStyle/>
          <a:p>
            <a:r>
              <a:rPr lang="en-US" sz="4250">
                <a:latin typeface="Arial"/>
                <a:cs typeface="Arial"/>
              </a:rPr>
              <a:t>How did the team conduct this analysis?</a:t>
            </a:r>
            <a:endParaRPr lang="en-US"/>
          </a:p>
        </p:txBody>
      </p:sp>
      <p:sp>
        <p:nvSpPr>
          <p:cNvPr id="5" name="Content Placeholder 4">
            <a:extLst>
              <a:ext uri="{FF2B5EF4-FFF2-40B4-BE49-F238E27FC236}">
                <a16:creationId xmlns:a16="http://schemas.microsoft.com/office/drawing/2014/main" id="{57807D19-30EA-45D3-A02C-DB643091A871}"/>
              </a:ext>
            </a:extLst>
          </p:cNvPr>
          <p:cNvSpPr>
            <a:spLocks noGrp="1"/>
          </p:cNvSpPr>
          <p:nvPr>
            <p:ph idx="1"/>
          </p:nvPr>
        </p:nvSpPr>
        <p:spPr/>
        <p:txBody>
          <a:bodyPr vert="horz" lIns="91440" tIns="45720" rIns="91440" bIns="45720" rtlCol="0" anchor="t">
            <a:noAutofit/>
          </a:bodyPr>
          <a:lstStyle/>
          <a:p>
            <a:pPr marL="0" indent="0">
              <a:buNone/>
            </a:pPr>
            <a:r>
              <a:rPr lang="en-US" sz="2000" b="1" dirty="0">
                <a:solidFill>
                  <a:srgbClr val="0070C0"/>
                </a:solidFill>
                <a:latin typeface="Arial"/>
                <a:cs typeface="Arial"/>
              </a:rPr>
              <a:t>FOCUS ON ENERGY FLOWS.</a:t>
            </a:r>
            <a:endParaRPr lang="en-US" b="1" dirty="0">
              <a:solidFill>
                <a:srgbClr val="0070C0"/>
              </a:solidFill>
            </a:endParaRPr>
          </a:p>
          <a:p>
            <a:pPr marL="0" indent="0">
              <a:buNone/>
            </a:pPr>
            <a:endParaRPr lang="en-US" sz="2000" dirty="0">
              <a:latin typeface="Arial"/>
              <a:cs typeface="Arial"/>
            </a:endParaRPr>
          </a:p>
          <a:p>
            <a:pPr marL="0" indent="0">
              <a:buNone/>
            </a:pPr>
            <a:r>
              <a:rPr lang="en-US" sz="2000" dirty="0">
                <a:latin typeface="Arial"/>
                <a:cs typeface="Arial"/>
              </a:rPr>
              <a:t>The fundamental principle of this project was a deep examination into the </a:t>
            </a:r>
            <a:r>
              <a:rPr lang="en-US" sz="2000" b="1" dirty="0">
                <a:solidFill>
                  <a:srgbClr val="0070C0"/>
                </a:solidFill>
                <a:latin typeface="Arial"/>
                <a:cs typeface="Arial"/>
              </a:rPr>
              <a:t>energy flows</a:t>
            </a:r>
            <a:r>
              <a:rPr lang="en-US" sz="2000" dirty="0">
                <a:latin typeface="Arial"/>
                <a:cs typeface="Arial"/>
              </a:rPr>
              <a:t> within commercial office spaces. While lights provide illuminance, they also give off heat. Office equipment and occupants behave much in the same way- they are essential dynamic components within the building program and have a thermal signature that a building’s heating and cooling systems must respond to. The analysis was based on examining opportunities to</a:t>
            </a:r>
            <a:r>
              <a:rPr lang="en-US" sz="2000" b="1" dirty="0">
                <a:latin typeface="Arial"/>
                <a:cs typeface="Arial"/>
              </a:rPr>
              <a:t> reuse/recycle/balance these flows</a:t>
            </a:r>
            <a:r>
              <a:rPr lang="en-US" sz="2000" dirty="0">
                <a:latin typeface="Arial"/>
                <a:cs typeface="Arial"/>
              </a:rPr>
              <a:t> via hydronic-based HVAC retrofits at multiple scales of renovation. </a:t>
            </a:r>
            <a:endParaRPr lang="en-US" sz="3700" dirty="0"/>
          </a:p>
        </p:txBody>
      </p:sp>
    </p:spTree>
    <p:extLst>
      <p:ext uri="{BB962C8B-B14F-4D97-AF65-F5344CB8AC3E}">
        <p14:creationId xmlns:p14="http://schemas.microsoft.com/office/powerpoint/2010/main" val="1180204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911A4-CFF3-B54B-8AD5-A0ABBC6CC698}"/>
              </a:ext>
            </a:extLst>
          </p:cNvPr>
          <p:cNvSpPr>
            <a:spLocks noGrp="1"/>
          </p:cNvSpPr>
          <p:nvPr>
            <p:ph type="title"/>
          </p:nvPr>
        </p:nvSpPr>
        <p:spPr>
          <a:xfrm>
            <a:off x="117987" y="524933"/>
            <a:ext cx="6508955" cy="1143000"/>
          </a:xfrm>
        </p:spPr>
        <p:txBody>
          <a:bodyPr/>
          <a:lstStyle/>
          <a:p>
            <a:pPr algn="ctr"/>
            <a:r>
              <a:rPr lang="en-US" sz="4000"/>
              <a:t>Low Carbon Playbooks</a:t>
            </a:r>
          </a:p>
        </p:txBody>
      </p:sp>
      <p:sp>
        <p:nvSpPr>
          <p:cNvPr id="3" name="Content Placeholder 2">
            <a:extLst>
              <a:ext uri="{FF2B5EF4-FFF2-40B4-BE49-F238E27FC236}">
                <a16:creationId xmlns:a16="http://schemas.microsoft.com/office/drawing/2014/main" id="{E075BD9F-C622-E247-A32A-54AA2FA75609}"/>
              </a:ext>
            </a:extLst>
          </p:cNvPr>
          <p:cNvSpPr>
            <a:spLocks noGrp="1"/>
          </p:cNvSpPr>
          <p:nvPr>
            <p:ph idx="1"/>
          </p:nvPr>
        </p:nvSpPr>
        <p:spPr>
          <a:xfrm>
            <a:off x="429491" y="1849967"/>
            <a:ext cx="11152909" cy="4483100"/>
          </a:xfrm>
        </p:spPr>
        <p:txBody>
          <a:bodyPr vert="horz" lIns="91440" tIns="45720" rIns="91440" bIns="45720" rtlCol="0" anchor="t">
            <a:noAutofit/>
          </a:bodyPr>
          <a:lstStyle/>
          <a:p>
            <a:pPr marL="0" indent="0">
              <a:buNone/>
            </a:pPr>
            <a:r>
              <a:rPr lang="en-US" sz="2800">
                <a:latin typeface="Arial"/>
                <a:cs typeface="Arial"/>
              </a:rPr>
              <a:t>In 2020, Vornado, The Durst Organization, Hines and Empire State Realty Trust partnered with NYSERDA to conduct in-depth analysis of their buildings.</a:t>
            </a:r>
          </a:p>
          <a:p>
            <a:pPr marL="0" indent="0">
              <a:buNone/>
            </a:pPr>
            <a:endParaRPr lang="en-US" sz="2800"/>
          </a:p>
          <a:p>
            <a:pPr marL="0" indent="0">
              <a:buNone/>
            </a:pPr>
            <a:r>
              <a:rPr lang="en-US" sz="2800">
                <a:latin typeface="Arial"/>
                <a:cs typeface="Arial"/>
              </a:rPr>
              <a:t>The animating question is: </a:t>
            </a:r>
            <a:r>
              <a:rPr lang="en-US" sz="2800" b="1">
                <a:latin typeface="Arial"/>
                <a:cs typeface="Arial"/>
              </a:rPr>
              <a:t>What are the retrofit pathways that transition this building to carbon neutrality and are economically and technically viable? </a:t>
            </a:r>
            <a:endParaRPr lang="en-US" sz="2800" b="1"/>
          </a:p>
          <a:p>
            <a:pPr marL="0" indent="0">
              <a:buNone/>
            </a:pPr>
            <a:endParaRPr lang="en-US" sz="2800"/>
          </a:p>
          <a:p>
            <a:pPr marL="0" indent="0">
              <a:buNone/>
            </a:pPr>
            <a:r>
              <a:rPr lang="en-US" sz="2800">
                <a:latin typeface="Arial"/>
                <a:cs typeface="Arial"/>
              </a:rPr>
              <a:t>What follows is the answer from the Hines team.</a:t>
            </a:r>
          </a:p>
        </p:txBody>
      </p:sp>
    </p:spTree>
    <p:extLst>
      <p:ext uri="{BB962C8B-B14F-4D97-AF65-F5344CB8AC3E}">
        <p14:creationId xmlns:p14="http://schemas.microsoft.com/office/powerpoint/2010/main" val="1676620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9F30A5-0D3A-4B20-A385-8B3525E88B69}"/>
              </a:ext>
            </a:extLst>
          </p:cNvPr>
          <p:cNvSpPr>
            <a:spLocks noGrp="1"/>
          </p:cNvSpPr>
          <p:nvPr>
            <p:ph type="title"/>
          </p:nvPr>
        </p:nvSpPr>
        <p:spPr>
          <a:xfrm>
            <a:off x="1206355" y="2086672"/>
            <a:ext cx="9556954" cy="1143000"/>
          </a:xfrm>
        </p:spPr>
        <p:txBody>
          <a:bodyPr/>
          <a:lstStyle/>
          <a:p>
            <a:pPr algn="ctr"/>
            <a:r>
              <a:rPr lang="en-US" sz="6000"/>
              <a:t>Playbook Partner</a:t>
            </a:r>
          </a:p>
        </p:txBody>
      </p:sp>
      <p:pic>
        <p:nvPicPr>
          <p:cNvPr id="1026" name="Picture 2" descr="Hudson Square Properties - Home | Facebook">
            <a:extLst>
              <a:ext uri="{FF2B5EF4-FFF2-40B4-BE49-F238E27FC236}">
                <a16:creationId xmlns:a16="http://schemas.microsoft.com/office/drawing/2014/main" id="{3DBC1775-17C9-4485-9F15-C64DC6920C7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814" b="30215"/>
          <a:stretch/>
        </p:blipFill>
        <p:spPr bwMode="auto">
          <a:xfrm>
            <a:off x="4559163" y="3628329"/>
            <a:ext cx="3073674" cy="132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121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DD4B186B-27E9-4909-9463-03CA8B7F2302}"/>
              </a:ext>
            </a:extLst>
          </p:cNvPr>
          <p:cNvSpPr txBox="1">
            <a:spLocks/>
          </p:cNvSpPr>
          <p:nvPr/>
        </p:nvSpPr>
        <p:spPr>
          <a:xfrm>
            <a:off x="690880" y="2136032"/>
            <a:ext cx="10972800" cy="1754415"/>
          </a:xfrm>
          <a:prstGeom prst="rect">
            <a:avLst/>
          </a:prstGeom>
        </p:spPr>
        <p:txBody>
          <a:bodyPr vert="horz" lIns="91440" tIns="45720" rIns="91440" bIns="45720" rtlCol="0" anchor="t">
            <a:noAutofit/>
          </a:bodyPr>
          <a:lstStyle>
            <a:lvl1pPr marL="457189" indent="-457189" algn="l" defTabSz="1219170" rtl="0" eaLnBrk="1" latinLnBrk="0" hangingPunct="1">
              <a:spcBef>
                <a:spcPct val="20000"/>
              </a:spcBef>
              <a:buFont typeface="Arial" panose="020B0604020202020204" pitchFamily="34" charset="0"/>
              <a:buChar char="•"/>
              <a:defRPr sz="3733" kern="1200">
                <a:solidFill>
                  <a:schemeClr val="tx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a:buFont typeface="Arial" panose="020B0604020202020204" pitchFamily="34" charset="0"/>
              <a:buNone/>
            </a:pPr>
            <a:r>
              <a:rPr lang="en-US" sz="1800" dirty="0">
                <a:latin typeface="Segoe UI" panose="020B0502040204020203" pitchFamily="34" charset="0"/>
              </a:rPr>
              <a:t>Established in 2015, Hudson Square Properties (HSP) is a joint venture of Trinity Church Wall </a:t>
            </a:r>
            <a:r>
              <a:rPr lang="en-US" sz="1800" dirty="0" err="1">
                <a:latin typeface="Segoe UI" panose="020B0502040204020203" pitchFamily="34" charset="0"/>
              </a:rPr>
              <a:t>Sreet</a:t>
            </a:r>
            <a:r>
              <a:rPr lang="en-US" sz="1800" dirty="0">
                <a:latin typeface="Segoe UI" panose="020B0502040204020203" pitchFamily="34" charset="0"/>
              </a:rPr>
              <a:t>, </a:t>
            </a:r>
            <a:r>
              <a:rPr lang="en-US" sz="1800" dirty="0" err="1">
                <a:latin typeface="Segoe UI" panose="020B0502040204020203" pitchFamily="34" charset="0"/>
              </a:rPr>
              <a:t>Norges</a:t>
            </a:r>
            <a:r>
              <a:rPr lang="en-US" sz="1800" dirty="0">
                <a:latin typeface="Segoe UI" panose="020B0502040204020203" pitchFamily="34" charset="0"/>
              </a:rPr>
              <a:t> Bank Investment Management and Hines. Together, Hudson Square Properties owns and manages a 12-building portfolio of approximately 6 million square feet in lower Manhattan.</a:t>
            </a:r>
          </a:p>
          <a:p>
            <a:pPr marL="0" indent="0">
              <a:buNone/>
            </a:pPr>
            <a:endParaRPr lang="en-US" sz="1800" dirty="0"/>
          </a:p>
        </p:txBody>
      </p:sp>
      <p:pic>
        <p:nvPicPr>
          <p:cNvPr id="5" name="Picture 4">
            <a:extLst>
              <a:ext uri="{FF2B5EF4-FFF2-40B4-BE49-F238E27FC236}">
                <a16:creationId xmlns:a16="http://schemas.microsoft.com/office/drawing/2014/main" id="{C2C20FEF-FDE6-4A4B-968B-1221E4285A0C}"/>
              </a:ext>
            </a:extLst>
          </p:cNvPr>
          <p:cNvPicPr>
            <a:picLocks noChangeAspect="1"/>
          </p:cNvPicPr>
          <p:nvPr/>
        </p:nvPicPr>
        <p:blipFill>
          <a:blip r:embed="rId2"/>
          <a:stretch>
            <a:fillRect/>
          </a:stretch>
        </p:blipFill>
        <p:spPr>
          <a:xfrm>
            <a:off x="3884185" y="1092100"/>
            <a:ext cx="2574510" cy="491434"/>
          </a:xfrm>
          <a:prstGeom prst="rect">
            <a:avLst/>
          </a:prstGeom>
        </p:spPr>
      </p:pic>
      <p:pic>
        <p:nvPicPr>
          <p:cNvPr id="6" name="Picture 6">
            <a:extLst>
              <a:ext uri="{FF2B5EF4-FFF2-40B4-BE49-F238E27FC236}">
                <a16:creationId xmlns:a16="http://schemas.microsoft.com/office/drawing/2014/main" id="{AA302993-BDB2-4C20-8A4E-DF4AA41CDBE3}"/>
              </a:ext>
            </a:extLst>
          </p:cNvPr>
          <p:cNvPicPr>
            <a:picLocks noChangeAspect="1"/>
          </p:cNvPicPr>
          <p:nvPr/>
        </p:nvPicPr>
        <p:blipFill>
          <a:blip r:embed="rId3"/>
          <a:stretch>
            <a:fillRect/>
          </a:stretch>
        </p:blipFill>
        <p:spPr>
          <a:xfrm>
            <a:off x="8443705" y="962782"/>
            <a:ext cx="2743200" cy="484632"/>
          </a:xfrm>
          <a:prstGeom prst="rect">
            <a:avLst/>
          </a:prstGeom>
        </p:spPr>
      </p:pic>
      <p:pic>
        <p:nvPicPr>
          <p:cNvPr id="7" name="Picture 7">
            <a:extLst>
              <a:ext uri="{FF2B5EF4-FFF2-40B4-BE49-F238E27FC236}">
                <a16:creationId xmlns:a16="http://schemas.microsoft.com/office/drawing/2014/main" id="{6BB1164D-F50B-48EC-915C-F898ADAAF739}"/>
              </a:ext>
            </a:extLst>
          </p:cNvPr>
          <p:cNvPicPr>
            <a:picLocks noChangeAspect="1"/>
          </p:cNvPicPr>
          <p:nvPr/>
        </p:nvPicPr>
        <p:blipFill>
          <a:blip r:embed="rId4"/>
          <a:stretch>
            <a:fillRect/>
          </a:stretch>
        </p:blipFill>
        <p:spPr>
          <a:xfrm>
            <a:off x="6519655" y="662532"/>
            <a:ext cx="1924050" cy="1009650"/>
          </a:xfrm>
          <a:prstGeom prst="rect">
            <a:avLst/>
          </a:prstGeom>
        </p:spPr>
      </p:pic>
      <p:sp>
        <p:nvSpPr>
          <p:cNvPr id="10" name="Content Placeholder 2">
            <a:extLst>
              <a:ext uri="{FF2B5EF4-FFF2-40B4-BE49-F238E27FC236}">
                <a16:creationId xmlns:a16="http://schemas.microsoft.com/office/drawing/2014/main" id="{7B8DBA31-229F-47EE-93C3-680C25490297}"/>
              </a:ext>
            </a:extLst>
          </p:cNvPr>
          <p:cNvSpPr>
            <a:spLocks noGrp="1"/>
          </p:cNvSpPr>
          <p:nvPr>
            <p:ph idx="1"/>
          </p:nvPr>
        </p:nvSpPr>
        <p:spPr>
          <a:xfrm>
            <a:off x="690880" y="3429000"/>
            <a:ext cx="10972800" cy="2466218"/>
          </a:xfrm>
        </p:spPr>
        <p:txBody>
          <a:bodyPr vert="horz" lIns="91440" tIns="45720" rIns="91440" bIns="45720" rtlCol="0" anchor="t">
            <a:noAutofit/>
          </a:bodyPr>
          <a:lstStyle/>
          <a:p>
            <a:pPr marL="0" indent="0">
              <a:buNone/>
            </a:pPr>
            <a:r>
              <a:rPr lang="en-US" sz="1800" dirty="0">
                <a:effectLst/>
                <a:latin typeface="Segoe UI" panose="020B0502040204020203" pitchFamily="34" charset="0"/>
              </a:rPr>
              <a:t>Hines is a privately owned global real estate investment firm founded in 1957 with a presence in 255 cities in 27 countries. Hines oversees investment assets under management totaling approximately $83.6 billion¹. In addition, Hines provides third-party property-level services to more than 367 properties totaling 138.3 million square feet. Historically, Hines has developed, redeveloped or acquired approximately 1,486 properties, totaling over 492 million square feet. The firm currently has more than 171 developments underway around the world. With extensive experience in investments across the risk spectrum and all property types, and a foundational commitment to ESG, Hines is one of the largest and most-respected real estate organizations in the world.</a:t>
            </a:r>
            <a:endParaRPr lang="en-US" sz="2000" dirty="0"/>
          </a:p>
        </p:txBody>
      </p:sp>
      <p:sp>
        <p:nvSpPr>
          <p:cNvPr id="14" name="TextBox 13">
            <a:extLst>
              <a:ext uri="{FF2B5EF4-FFF2-40B4-BE49-F238E27FC236}">
                <a16:creationId xmlns:a16="http://schemas.microsoft.com/office/drawing/2014/main" id="{18CE01CE-72AF-46A5-BE90-2E191C3ABF47}"/>
              </a:ext>
            </a:extLst>
          </p:cNvPr>
          <p:cNvSpPr txBox="1"/>
          <p:nvPr/>
        </p:nvSpPr>
        <p:spPr>
          <a:xfrm>
            <a:off x="690880" y="6346298"/>
            <a:ext cx="9072880" cy="338554"/>
          </a:xfrm>
          <a:prstGeom prst="rect">
            <a:avLst/>
          </a:prstGeom>
          <a:noFill/>
        </p:spPr>
        <p:txBody>
          <a:bodyPr wrap="square">
            <a:spAutoFit/>
          </a:bodyPr>
          <a:lstStyle/>
          <a:p>
            <a:r>
              <a:rPr lang="en-US" sz="1600" dirty="0">
                <a:effectLst/>
                <a:latin typeface="Calibri" panose="020F0502020204030204" pitchFamily="34" charset="0"/>
                <a:ea typeface="Calibri" panose="020F0502020204030204" pitchFamily="34" charset="0"/>
              </a:rPr>
              <a:t>¹</a:t>
            </a:r>
            <a:r>
              <a:rPr lang="en-US" sz="1400" dirty="0">
                <a:effectLst/>
                <a:latin typeface="Calibri" panose="020F0502020204030204" pitchFamily="34" charset="0"/>
                <a:ea typeface="Calibri" panose="020F0502020204030204" pitchFamily="34" charset="0"/>
              </a:rPr>
              <a:t> Includes both the global Hines organization as well as RIA AUM as of June 30, 2021</a:t>
            </a:r>
            <a:endParaRPr lang="en-US" sz="1400" dirty="0"/>
          </a:p>
        </p:txBody>
      </p:sp>
      <p:pic>
        <p:nvPicPr>
          <p:cNvPr id="15" name="Picture 2" descr="Hudson Square Properties - Home | Facebook">
            <a:extLst>
              <a:ext uri="{FF2B5EF4-FFF2-40B4-BE49-F238E27FC236}">
                <a16:creationId xmlns:a16="http://schemas.microsoft.com/office/drawing/2014/main" id="{50552953-1BED-45BD-8FE4-CDD85C1749D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6814" b="30215"/>
          <a:stretch/>
        </p:blipFill>
        <p:spPr bwMode="auto">
          <a:xfrm>
            <a:off x="529096" y="677417"/>
            <a:ext cx="3073674" cy="132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0722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030441-7580-B745-9B28-5F3F04281229}"/>
              </a:ext>
            </a:extLst>
          </p:cNvPr>
          <p:cNvSpPr>
            <a:spLocks noGrp="1"/>
          </p:cNvSpPr>
          <p:nvPr>
            <p:ph type="title"/>
          </p:nvPr>
        </p:nvSpPr>
        <p:spPr>
          <a:xfrm>
            <a:off x="609600" y="564517"/>
            <a:ext cx="10972800" cy="1143000"/>
          </a:xfrm>
        </p:spPr>
        <p:txBody>
          <a:bodyPr/>
          <a:lstStyle/>
          <a:p>
            <a:r>
              <a:rPr lang="en-US" sz="4250" dirty="0">
                <a:latin typeface="Arial"/>
                <a:cs typeface="Arial"/>
              </a:rPr>
              <a:t>Commitment to Carbon Neutrality</a:t>
            </a:r>
            <a:endParaRPr lang="en-US" dirty="0"/>
          </a:p>
        </p:txBody>
      </p:sp>
      <p:sp>
        <p:nvSpPr>
          <p:cNvPr id="5" name="Content Placeholder 4">
            <a:extLst>
              <a:ext uri="{FF2B5EF4-FFF2-40B4-BE49-F238E27FC236}">
                <a16:creationId xmlns:a16="http://schemas.microsoft.com/office/drawing/2014/main" id="{CCCF0266-27F0-AA4A-B301-573AF4EA1525}"/>
              </a:ext>
            </a:extLst>
          </p:cNvPr>
          <p:cNvSpPr>
            <a:spLocks noGrp="1"/>
          </p:cNvSpPr>
          <p:nvPr>
            <p:ph idx="1"/>
          </p:nvPr>
        </p:nvSpPr>
        <p:spPr>
          <a:xfrm>
            <a:off x="609600" y="1545167"/>
            <a:ext cx="10972800" cy="4220633"/>
          </a:xfrm>
        </p:spPr>
        <p:txBody>
          <a:bodyPr vert="horz" lIns="91440" tIns="45720" rIns="91440" bIns="45720" rtlCol="0" anchor="t">
            <a:noAutofit/>
          </a:bodyPr>
          <a:lstStyle/>
          <a:p>
            <a:pPr marL="456565" indent="-456565"/>
            <a:r>
              <a:rPr lang="en-US" sz="2000" dirty="0">
                <a:latin typeface="Arial"/>
                <a:cs typeface="Arial"/>
              </a:rPr>
              <a:t>Carbon neutrality elements are currently implemented in the firm's portfolio, most notably at 555 Greenwich, which is forecasted to achieve carbon emissions reductions 45% lower than New York City’s 2030 targets for office buildings. The project is also designed to align with a 1.5</a:t>
            </a:r>
            <a:r>
              <a:rPr lang="en-US" sz="2000" baseline="30000" dirty="0">
                <a:latin typeface="Arial"/>
                <a:cs typeface="Arial"/>
              </a:rPr>
              <a:t>o</a:t>
            </a:r>
            <a:r>
              <a:rPr lang="en-US" sz="2000" dirty="0">
                <a:latin typeface="Arial"/>
                <a:cs typeface="Arial"/>
              </a:rPr>
              <a:t>C pathway while meeting the state’s 2050 carbon neutral targets. It is expected to be one of the most sustainable buildings in the city and is one of Hines’ pilot projects in the firm's formative embodied carbon reduction initiative.</a:t>
            </a:r>
            <a:endParaRPr lang="en-US" sz="3700" dirty="0"/>
          </a:p>
          <a:p>
            <a:pPr marL="456565" indent="-456565"/>
            <a:endParaRPr lang="en-US" sz="2000" dirty="0">
              <a:latin typeface="Arial"/>
              <a:cs typeface="Arial"/>
            </a:endParaRPr>
          </a:p>
          <a:p>
            <a:pPr marL="456565" indent="-456565"/>
            <a:r>
              <a:rPr lang="en-US" sz="2000" b="1" dirty="0">
                <a:latin typeface="Arial"/>
                <a:cs typeface="Arial"/>
              </a:rPr>
              <a:t>Hudson Square Properties </a:t>
            </a:r>
            <a:r>
              <a:rPr lang="en-US" sz="2000" dirty="0">
                <a:latin typeface="Arial"/>
                <a:cs typeface="Arial"/>
              </a:rPr>
              <a:t>has pledged one of its buildings – 345 Hudson – to reach carbon neutrality by 2032.</a:t>
            </a:r>
            <a:endParaRPr lang="en-US" sz="3700" dirty="0"/>
          </a:p>
          <a:p>
            <a:pPr marL="989965" lvl="1" indent="-380365"/>
            <a:r>
              <a:rPr lang="en-US" sz="1600" dirty="0">
                <a:latin typeface="Arial"/>
                <a:cs typeface="Arial"/>
              </a:rPr>
              <a:t>The building will reduce its site Energy Use Intensity (EUI) by 69% from 2010 EUI level by 2032. The EUI of the building in 2010 was 126 </a:t>
            </a:r>
            <a:r>
              <a:rPr lang="en-US" sz="1600" dirty="0" err="1">
                <a:latin typeface="Arial"/>
                <a:cs typeface="Arial"/>
              </a:rPr>
              <a:t>kbtu</a:t>
            </a:r>
            <a:r>
              <a:rPr lang="en-US" sz="1600" dirty="0">
                <a:latin typeface="Arial"/>
                <a:cs typeface="Arial"/>
              </a:rPr>
              <a:t>/SF, and by 2032, Hines commits to reduce the EUI to 40 </a:t>
            </a:r>
            <a:r>
              <a:rPr lang="en-US" sz="1600" dirty="0" err="1">
                <a:latin typeface="Arial"/>
                <a:cs typeface="Arial"/>
              </a:rPr>
              <a:t>kbtu</a:t>
            </a:r>
            <a:r>
              <a:rPr lang="en-US" sz="1600" dirty="0">
                <a:latin typeface="Arial"/>
                <a:cs typeface="Arial"/>
              </a:rPr>
              <a:t>/SF.</a:t>
            </a:r>
          </a:p>
          <a:p>
            <a:pPr marL="456565" indent="-456565"/>
            <a:endParaRPr lang="en-US" sz="2000" dirty="0">
              <a:latin typeface="Arial"/>
              <a:cs typeface="Arial"/>
            </a:endParaRPr>
          </a:p>
          <a:p>
            <a:pPr marL="456565" indent="-456565"/>
            <a:r>
              <a:rPr lang="en-US" sz="2000" dirty="0">
                <a:latin typeface="Arial"/>
                <a:cs typeface="Arial"/>
              </a:rPr>
              <a:t>Hines recently promoted Mike Izzo to Vice President-Carbon Strategy to lead the firm in assessing its global carbon emissions and develop the strategy to set and achieve the firm’s science-based targets. </a:t>
            </a:r>
          </a:p>
          <a:p>
            <a:pPr marL="456565" indent="-456565"/>
            <a:endParaRPr lang="en-US" sz="2000" dirty="0">
              <a:latin typeface="Arial"/>
              <a:cs typeface="Arial"/>
            </a:endParaRPr>
          </a:p>
        </p:txBody>
      </p:sp>
    </p:spTree>
    <p:extLst>
      <p:ext uri="{BB962C8B-B14F-4D97-AF65-F5344CB8AC3E}">
        <p14:creationId xmlns:p14="http://schemas.microsoft.com/office/powerpoint/2010/main" val="2479678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9F30A5-0D3A-4B20-A385-8B3525E88B69}"/>
              </a:ext>
            </a:extLst>
          </p:cNvPr>
          <p:cNvSpPr>
            <a:spLocks noGrp="1"/>
          </p:cNvSpPr>
          <p:nvPr>
            <p:ph type="title"/>
          </p:nvPr>
        </p:nvSpPr>
        <p:spPr>
          <a:xfrm>
            <a:off x="2738284" y="2737191"/>
            <a:ext cx="6715432" cy="1143000"/>
          </a:xfrm>
        </p:spPr>
        <p:txBody>
          <a:bodyPr/>
          <a:lstStyle/>
          <a:p>
            <a:r>
              <a:rPr lang="en-US" sz="9600"/>
              <a:t>The Team</a:t>
            </a:r>
          </a:p>
        </p:txBody>
      </p:sp>
    </p:spTree>
    <p:extLst>
      <p:ext uri="{BB962C8B-B14F-4D97-AF65-F5344CB8AC3E}">
        <p14:creationId xmlns:p14="http://schemas.microsoft.com/office/powerpoint/2010/main" val="949346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srcRect l="20187" r="61522" b="72857"/>
          <a:stretch/>
        </p:blipFill>
        <p:spPr>
          <a:xfrm>
            <a:off x="2030079" y="957388"/>
            <a:ext cx="1781911" cy="1320506"/>
          </a:xfrm>
          <a:prstGeom prst="rect">
            <a:avLst/>
          </a:prstGeom>
        </p:spPr>
      </p:pic>
      <p:pic>
        <p:nvPicPr>
          <p:cNvPr id="8" name="Picture 7"/>
          <p:cNvPicPr>
            <a:picLocks noChangeAspect="1"/>
          </p:cNvPicPr>
          <p:nvPr/>
        </p:nvPicPr>
        <p:blipFill rotWithShape="1">
          <a:blip r:embed="rId3"/>
          <a:srcRect l="38577" r="43132" b="72857"/>
          <a:stretch/>
        </p:blipFill>
        <p:spPr>
          <a:xfrm>
            <a:off x="4012168" y="240628"/>
            <a:ext cx="1930320" cy="1430486"/>
          </a:xfrm>
          <a:prstGeom prst="rect">
            <a:avLst/>
          </a:prstGeom>
        </p:spPr>
      </p:pic>
      <p:pic>
        <p:nvPicPr>
          <p:cNvPr id="10" name="Picture 9"/>
          <p:cNvPicPr>
            <a:picLocks noChangeAspect="1"/>
          </p:cNvPicPr>
          <p:nvPr/>
        </p:nvPicPr>
        <p:blipFill rotWithShape="1">
          <a:blip r:embed="rId3"/>
          <a:srcRect l="75569" r="6140" b="72857"/>
          <a:stretch/>
        </p:blipFill>
        <p:spPr>
          <a:xfrm>
            <a:off x="6096000" y="2419929"/>
            <a:ext cx="1969701" cy="1459670"/>
          </a:xfrm>
          <a:prstGeom prst="rect">
            <a:avLst/>
          </a:prstGeom>
        </p:spPr>
      </p:pic>
      <p:pic>
        <p:nvPicPr>
          <p:cNvPr id="11" name="Picture 10"/>
          <p:cNvPicPr>
            <a:picLocks noChangeAspect="1"/>
          </p:cNvPicPr>
          <p:nvPr/>
        </p:nvPicPr>
        <p:blipFill rotWithShape="1">
          <a:blip r:embed="rId3"/>
          <a:srcRect l="1374" t="30265" r="80335" b="42592"/>
          <a:stretch/>
        </p:blipFill>
        <p:spPr>
          <a:xfrm>
            <a:off x="2005785" y="3879599"/>
            <a:ext cx="1818124" cy="1347342"/>
          </a:xfrm>
          <a:prstGeom prst="rect">
            <a:avLst/>
          </a:prstGeom>
        </p:spPr>
      </p:pic>
      <p:pic>
        <p:nvPicPr>
          <p:cNvPr id="3" name="Picture 2"/>
          <p:cNvPicPr>
            <a:picLocks noChangeAspect="1"/>
          </p:cNvPicPr>
          <p:nvPr/>
        </p:nvPicPr>
        <p:blipFill>
          <a:blip r:embed="rId4"/>
          <a:stretch>
            <a:fillRect/>
          </a:stretch>
        </p:blipFill>
        <p:spPr>
          <a:xfrm>
            <a:off x="3246177" y="5277641"/>
            <a:ext cx="2915179" cy="957625"/>
          </a:xfrm>
          <a:prstGeom prst="rect">
            <a:avLst/>
          </a:prstGeom>
        </p:spPr>
      </p:pic>
      <p:pic>
        <p:nvPicPr>
          <p:cNvPr id="5" name="Picture 4"/>
          <p:cNvPicPr>
            <a:picLocks noChangeAspect="1"/>
          </p:cNvPicPr>
          <p:nvPr/>
        </p:nvPicPr>
        <p:blipFill>
          <a:blip r:embed="rId5"/>
          <a:stretch>
            <a:fillRect/>
          </a:stretch>
        </p:blipFill>
        <p:spPr>
          <a:xfrm>
            <a:off x="5729394" y="1101547"/>
            <a:ext cx="1352730" cy="1352730"/>
          </a:xfrm>
          <a:prstGeom prst="rect">
            <a:avLst/>
          </a:prstGeom>
        </p:spPr>
      </p:pic>
      <p:pic>
        <p:nvPicPr>
          <p:cNvPr id="13" name="Picture 12"/>
          <p:cNvPicPr>
            <a:picLocks noChangeAspect="1"/>
          </p:cNvPicPr>
          <p:nvPr/>
        </p:nvPicPr>
        <p:blipFill rotWithShape="1">
          <a:blip r:embed="rId6"/>
          <a:srcRect l="28840" r="28509"/>
          <a:stretch/>
        </p:blipFill>
        <p:spPr>
          <a:xfrm>
            <a:off x="3207907" y="1884709"/>
            <a:ext cx="2667001" cy="2560583"/>
          </a:xfrm>
          <a:prstGeom prst="ellipse">
            <a:avLst/>
          </a:prstGeom>
        </p:spPr>
      </p:pic>
      <p:grpSp>
        <p:nvGrpSpPr>
          <p:cNvPr id="14" name="Group 13">
            <a:extLst>
              <a:ext uri="{FF2B5EF4-FFF2-40B4-BE49-F238E27FC236}">
                <a16:creationId xmlns:a16="http://schemas.microsoft.com/office/drawing/2014/main" id="{0E63A53C-393F-4BC6-968D-BCB23983A21B}"/>
              </a:ext>
            </a:extLst>
          </p:cNvPr>
          <p:cNvGrpSpPr/>
          <p:nvPr/>
        </p:nvGrpSpPr>
        <p:grpSpPr>
          <a:xfrm>
            <a:off x="1174333" y="5055268"/>
            <a:ext cx="1492500" cy="845344"/>
            <a:chOff x="147919" y="1454944"/>
            <a:chExt cx="1492500" cy="845344"/>
          </a:xfrm>
        </p:grpSpPr>
        <p:pic>
          <p:nvPicPr>
            <p:cNvPr id="1030" name="Picture 6" descr="Outline Map of Massachusetts">
              <a:extLst>
                <a:ext uri="{FF2B5EF4-FFF2-40B4-BE49-F238E27FC236}">
                  <a16:creationId xmlns:a16="http://schemas.microsoft.com/office/drawing/2014/main" id="{0910215B-22E7-4BCA-BE4B-A43BB1874E40}"/>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10050" b="33310"/>
            <a:stretch/>
          </p:blipFill>
          <p:spPr bwMode="auto">
            <a:xfrm>
              <a:off x="147919" y="1454944"/>
              <a:ext cx="1492500" cy="84534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FB0F247D-9369-4E05-8594-87D252D70638}"/>
                </a:ext>
              </a:extLst>
            </p:cNvPr>
            <p:cNvSpPr/>
            <p:nvPr/>
          </p:nvSpPr>
          <p:spPr>
            <a:xfrm>
              <a:off x="273844" y="2051190"/>
              <a:ext cx="609600" cy="2267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02FB6FAC-E588-4C0F-83DB-EA89D7B994FE}"/>
              </a:ext>
            </a:extLst>
          </p:cNvPr>
          <p:cNvGrpSpPr/>
          <p:nvPr/>
        </p:nvGrpSpPr>
        <p:grpSpPr>
          <a:xfrm>
            <a:off x="163839" y="2862580"/>
            <a:ext cx="1121337" cy="845344"/>
            <a:chOff x="203422" y="2862580"/>
            <a:chExt cx="1121337" cy="845344"/>
          </a:xfrm>
        </p:grpSpPr>
        <p:pic>
          <p:nvPicPr>
            <p:cNvPr id="1028" name="Picture 4" descr="New York Maps &amp;amp; Facts - World Atlas">
              <a:extLst>
                <a:ext uri="{FF2B5EF4-FFF2-40B4-BE49-F238E27FC236}">
                  <a16:creationId xmlns:a16="http://schemas.microsoft.com/office/drawing/2014/main" id="{51DD34E2-1E98-4945-B0B3-BF3B1A71823F}"/>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8139" b="16475"/>
            <a:stretch/>
          </p:blipFill>
          <p:spPr bwMode="auto">
            <a:xfrm>
              <a:off x="203422" y="2862580"/>
              <a:ext cx="1121337" cy="845344"/>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1BA4E1E7-7C13-419F-AAD5-2650F8C814DC}"/>
                </a:ext>
              </a:extLst>
            </p:cNvPr>
            <p:cNvSpPr/>
            <p:nvPr/>
          </p:nvSpPr>
          <p:spPr>
            <a:xfrm>
              <a:off x="236909" y="3481220"/>
              <a:ext cx="609600" cy="2267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3CBF4806-798F-4275-9CC2-4C560F49053C}"/>
              </a:ext>
            </a:extLst>
          </p:cNvPr>
          <p:cNvGrpSpPr>
            <a:grpSpLocks noChangeAspect="1"/>
          </p:cNvGrpSpPr>
          <p:nvPr/>
        </p:nvGrpSpPr>
        <p:grpSpPr>
          <a:xfrm>
            <a:off x="3024769" y="153209"/>
            <a:ext cx="1121338" cy="681038"/>
            <a:chOff x="3938612" y="184150"/>
            <a:chExt cx="1019398" cy="619125"/>
          </a:xfrm>
        </p:grpSpPr>
        <p:pic>
          <p:nvPicPr>
            <p:cNvPr id="1032" name="Picture 8" descr="Outline Map of Connecticut">
              <a:extLst>
                <a:ext uri="{FF2B5EF4-FFF2-40B4-BE49-F238E27FC236}">
                  <a16:creationId xmlns:a16="http://schemas.microsoft.com/office/drawing/2014/main" id="{B1D04B77-445C-4319-9BC9-E2AEA3B851A4}"/>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8395" b="20871"/>
            <a:stretch/>
          </p:blipFill>
          <p:spPr bwMode="auto">
            <a:xfrm>
              <a:off x="3938612" y="184150"/>
              <a:ext cx="1019398" cy="619125"/>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8F5A6DD5-F1C1-494E-A473-83B2E170739B}"/>
                </a:ext>
              </a:extLst>
            </p:cNvPr>
            <p:cNvSpPr/>
            <p:nvPr/>
          </p:nvSpPr>
          <p:spPr>
            <a:xfrm>
              <a:off x="4429917" y="706531"/>
              <a:ext cx="457491" cy="967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u="sng"/>
            </a:p>
          </p:txBody>
        </p:sp>
      </p:grpSp>
      <p:grpSp>
        <p:nvGrpSpPr>
          <p:cNvPr id="23" name="Group 22">
            <a:extLst>
              <a:ext uri="{FF2B5EF4-FFF2-40B4-BE49-F238E27FC236}">
                <a16:creationId xmlns:a16="http://schemas.microsoft.com/office/drawing/2014/main" id="{3361F1FD-A556-4E39-9D9A-5CE1F8C06FDC}"/>
              </a:ext>
            </a:extLst>
          </p:cNvPr>
          <p:cNvGrpSpPr/>
          <p:nvPr/>
        </p:nvGrpSpPr>
        <p:grpSpPr>
          <a:xfrm>
            <a:off x="4096939" y="5983012"/>
            <a:ext cx="888935" cy="818981"/>
            <a:chOff x="844427" y="782554"/>
            <a:chExt cx="888935" cy="818981"/>
          </a:xfrm>
        </p:grpSpPr>
        <p:pic>
          <p:nvPicPr>
            <p:cNvPr id="1034" name="Picture 10" descr="Outline Map of Oregon">
              <a:extLst>
                <a:ext uri="{FF2B5EF4-FFF2-40B4-BE49-F238E27FC236}">
                  <a16:creationId xmlns:a16="http://schemas.microsoft.com/office/drawing/2014/main" id="{5346254D-7630-4FB3-A119-3B93B26208A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4427" y="782554"/>
              <a:ext cx="888935" cy="818981"/>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31">
              <a:extLst>
                <a:ext uri="{FF2B5EF4-FFF2-40B4-BE49-F238E27FC236}">
                  <a16:creationId xmlns:a16="http://schemas.microsoft.com/office/drawing/2014/main" id="{78EA1D42-860B-4013-A656-DD8BA73BFEA0}"/>
                </a:ext>
              </a:extLst>
            </p:cNvPr>
            <p:cNvSpPr/>
            <p:nvPr/>
          </p:nvSpPr>
          <p:spPr>
            <a:xfrm>
              <a:off x="956742" y="795096"/>
              <a:ext cx="609600" cy="939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036" name="Picture 12" descr="Map and flag sweden Royalty Free Vector Image - VectorStock">
            <a:extLst>
              <a:ext uri="{FF2B5EF4-FFF2-40B4-BE49-F238E27FC236}">
                <a16:creationId xmlns:a16="http://schemas.microsoft.com/office/drawing/2014/main" id="{F36557BC-DB90-4B4A-A20F-AA329749084C}"/>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b="7435"/>
          <a:stretch/>
        </p:blipFill>
        <p:spPr bwMode="auto">
          <a:xfrm>
            <a:off x="1283166" y="1052667"/>
            <a:ext cx="660721" cy="94361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2" descr="Map and flag sweden Royalty Free Vector Image - VectorStock">
            <a:extLst>
              <a:ext uri="{FF2B5EF4-FFF2-40B4-BE49-F238E27FC236}">
                <a16:creationId xmlns:a16="http://schemas.microsoft.com/office/drawing/2014/main" id="{84719C5F-DD66-481C-834B-0E3342394FC9}"/>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b="7435"/>
          <a:stretch/>
        </p:blipFill>
        <p:spPr bwMode="auto">
          <a:xfrm>
            <a:off x="7865824" y="2657124"/>
            <a:ext cx="660721" cy="943610"/>
          </a:xfrm>
          <a:prstGeom prst="rect">
            <a:avLst/>
          </a:prstGeom>
          <a:noFill/>
          <a:extLst>
            <a:ext uri="{909E8E84-426E-40DD-AFC4-6F175D3DCCD1}">
              <a14:hiddenFill xmlns:a14="http://schemas.microsoft.com/office/drawing/2010/main">
                <a:solidFill>
                  <a:srgbClr val="FFFFFF"/>
                </a:solidFill>
              </a14:hiddenFill>
            </a:ext>
          </a:extLst>
        </p:spPr>
      </p:pic>
      <p:grpSp>
        <p:nvGrpSpPr>
          <p:cNvPr id="36" name="Group 35">
            <a:extLst>
              <a:ext uri="{FF2B5EF4-FFF2-40B4-BE49-F238E27FC236}">
                <a16:creationId xmlns:a16="http://schemas.microsoft.com/office/drawing/2014/main" id="{EB0264C8-53FE-4BC3-A0E7-C5C2F31D9CE2}"/>
              </a:ext>
            </a:extLst>
          </p:cNvPr>
          <p:cNvGrpSpPr/>
          <p:nvPr/>
        </p:nvGrpSpPr>
        <p:grpSpPr>
          <a:xfrm>
            <a:off x="6970702" y="585264"/>
            <a:ext cx="1121337" cy="845344"/>
            <a:chOff x="203422" y="2862580"/>
            <a:chExt cx="1121337" cy="845344"/>
          </a:xfrm>
        </p:grpSpPr>
        <p:pic>
          <p:nvPicPr>
            <p:cNvPr id="37" name="Picture 4" descr="New York Maps &amp;amp; Facts - World Atlas">
              <a:extLst>
                <a:ext uri="{FF2B5EF4-FFF2-40B4-BE49-F238E27FC236}">
                  <a16:creationId xmlns:a16="http://schemas.microsoft.com/office/drawing/2014/main" id="{57A0CAA6-F910-44CA-AAD6-B755267226C2}"/>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8139" b="16475"/>
            <a:stretch/>
          </p:blipFill>
          <p:spPr bwMode="auto">
            <a:xfrm>
              <a:off x="203422" y="2862580"/>
              <a:ext cx="1121337" cy="845344"/>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37">
              <a:extLst>
                <a:ext uri="{FF2B5EF4-FFF2-40B4-BE49-F238E27FC236}">
                  <a16:creationId xmlns:a16="http://schemas.microsoft.com/office/drawing/2014/main" id="{CBCF85AC-D811-4EA0-9785-992733C5DCCD}"/>
                </a:ext>
              </a:extLst>
            </p:cNvPr>
            <p:cNvSpPr/>
            <p:nvPr/>
          </p:nvSpPr>
          <p:spPr>
            <a:xfrm>
              <a:off x="236909" y="3481220"/>
              <a:ext cx="609600" cy="2267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1" name="Picture 30">
            <a:extLst>
              <a:ext uri="{FF2B5EF4-FFF2-40B4-BE49-F238E27FC236}">
                <a16:creationId xmlns:a16="http://schemas.microsoft.com/office/drawing/2014/main" id="{60CA9CA9-93ED-44A2-A0E6-7330ACF4510E}"/>
              </a:ext>
            </a:extLst>
          </p:cNvPr>
          <p:cNvPicPr>
            <a:picLocks noChangeAspect="1"/>
          </p:cNvPicPr>
          <p:nvPr/>
        </p:nvPicPr>
        <p:blipFill rotWithShape="1">
          <a:blip r:embed="rId12">
            <a:extLst>
              <a:ext uri="{BEBA8EAE-BF5A-486C-A8C5-ECC9F3942E4B}">
                <a14:imgProps xmlns:a14="http://schemas.microsoft.com/office/drawing/2010/main">
                  <a14:imgLayer r:embed="rId13">
                    <a14:imgEffect>
                      <a14:saturation sat="0"/>
                    </a14:imgEffect>
                  </a14:imgLayer>
                </a14:imgProps>
              </a:ext>
            </a:extLst>
          </a:blip>
          <a:srcRect l="24574" t="12599" r="30941" b="20170"/>
          <a:stretch/>
        </p:blipFill>
        <p:spPr>
          <a:xfrm>
            <a:off x="5427174" y="4113645"/>
            <a:ext cx="925590" cy="978989"/>
          </a:xfrm>
          <a:prstGeom prst="ellipse">
            <a:avLst/>
          </a:prstGeom>
        </p:spPr>
      </p:pic>
      <p:sp>
        <p:nvSpPr>
          <p:cNvPr id="33" name="TextBox 32">
            <a:extLst>
              <a:ext uri="{FF2B5EF4-FFF2-40B4-BE49-F238E27FC236}">
                <a16:creationId xmlns:a16="http://schemas.microsoft.com/office/drawing/2014/main" id="{EE8BFAB2-0C7C-4EB2-AE73-CCE8EC1948A0}"/>
              </a:ext>
            </a:extLst>
          </p:cNvPr>
          <p:cNvSpPr txBox="1"/>
          <p:nvPr/>
        </p:nvSpPr>
        <p:spPr>
          <a:xfrm>
            <a:off x="6402802" y="4248222"/>
            <a:ext cx="1606846" cy="553998"/>
          </a:xfrm>
          <a:prstGeom prst="rect">
            <a:avLst/>
          </a:prstGeom>
          <a:noFill/>
        </p:spPr>
        <p:txBody>
          <a:bodyPr wrap="square" rtlCol="0">
            <a:spAutoFit/>
          </a:bodyPr>
          <a:lstStyle/>
          <a:p>
            <a:r>
              <a:rPr lang="en-US" sz="1000" b="1" dirty="0"/>
              <a:t>Alonso Dominguez</a:t>
            </a:r>
          </a:p>
          <a:p>
            <a:r>
              <a:rPr lang="en-US" sz="1000" b="1" dirty="0">
                <a:solidFill>
                  <a:schemeClr val="tx1">
                    <a:lumMod val="50000"/>
                    <a:lumOff val="50000"/>
                  </a:schemeClr>
                </a:solidFill>
              </a:rPr>
              <a:t>Sr. Pr. Engineer</a:t>
            </a:r>
          </a:p>
          <a:p>
            <a:r>
              <a:rPr lang="en-US" sz="1000" b="1" dirty="0">
                <a:solidFill>
                  <a:schemeClr val="tx1">
                    <a:lumMod val="50000"/>
                    <a:lumOff val="50000"/>
                  </a:schemeClr>
                </a:solidFill>
              </a:rPr>
              <a:t>Thornton Tomasetti </a:t>
            </a:r>
          </a:p>
        </p:txBody>
      </p:sp>
      <p:grpSp>
        <p:nvGrpSpPr>
          <p:cNvPr id="34" name="Group 33">
            <a:extLst>
              <a:ext uri="{FF2B5EF4-FFF2-40B4-BE49-F238E27FC236}">
                <a16:creationId xmlns:a16="http://schemas.microsoft.com/office/drawing/2014/main" id="{E58AEB1C-7C7F-490B-827F-E352225E5A36}"/>
              </a:ext>
            </a:extLst>
          </p:cNvPr>
          <p:cNvGrpSpPr/>
          <p:nvPr/>
        </p:nvGrpSpPr>
        <p:grpSpPr>
          <a:xfrm>
            <a:off x="6888311" y="4827250"/>
            <a:ext cx="1121337" cy="845344"/>
            <a:chOff x="203422" y="2862580"/>
            <a:chExt cx="1121337" cy="845344"/>
          </a:xfrm>
        </p:grpSpPr>
        <p:pic>
          <p:nvPicPr>
            <p:cNvPr id="39" name="Picture 4" descr="New York Maps &amp;amp; Facts - World Atlas">
              <a:extLst>
                <a:ext uri="{FF2B5EF4-FFF2-40B4-BE49-F238E27FC236}">
                  <a16:creationId xmlns:a16="http://schemas.microsoft.com/office/drawing/2014/main" id="{D8012344-2677-4995-874E-85C80A10568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8139" b="16475"/>
            <a:stretch/>
          </p:blipFill>
          <p:spPr bwMode="auto">
            <a:xfrm>
              <a:off x="203422" y="2862580"/>
              <a:ext cx="1121337" cy="845344"/>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9">
              <a:extLst>
                <a:ext uri="{FF2B5EF4-FFF2-40B4-BE49-F238E27FC236}">
                  <a16:creationId xmlns:a16="http://schemas.microsoft.com/office/drawing/2014/main" id="{E39C22B3-5873-4293-9F71-AE5E673B984F}"/>
                </a:ext>
              </a:extLst>
            </p:cNvPr>
            <p:cNvSpPr/>
            <p:nvPr/>
          </p:nvSpPr>
          <p:spPr>
            <a:xfrm>
              <a:off x="236909" y="3481220"/>
              <a:ext cx="609600" cy="2267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7B976EAD-2F7C-425B-A684-0F923641C7AF}"/>
              </a:ext>
            </a:extLst>
          </p:cNvPr>
          <p:cNvSpPr txBox="1"/>
          <p:nvPr/>
        </p:nvSpPr>
        <p:spPr>
          <a:xfrm>
            <a:off x="8860971" y="221673"/>
            <a:ext cx="2743200" cy="68941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700" b="1" dirty="0">
                <a:solidFill>
                  <a:srgbClr val="0070C0"/>
                </a:solidFill>
                <a:latin typeface="Arial"/>
                <a:cs typeface="Arial"/>
              </a:rPr>
              <a:t>Mike Izzo,</a:t>
            </a:r>
            <a:r>
              <a:rPr lang="en-US" sz="1700" dirty="0">
                <a:latin typeface="Arial"/>
                <a:cs typeface="Arial"/>
              </a:rPr>
              <a:t> vice president carbon strategy in Hines' New York office led the study. He assembled a team comprising experts from: </a:t>
            </a:r>
            <a:endParaRPr lang="en-US"/>
          </a:p>
          <a:p>
            <a:endParaRPr lang="en-US" sz="1700">
              <a:latin typeface="Arial"/>
              <a:cs typeface="Arial"/>
            </a:endParaRPr>
          </a:p>
          <a:p>
            <a:r>
              <a:rPr lang="en-US" sz="1700" b="1" dirty="0">
                <a:latin typeface="Arial"/>
                <a:cs typeface="Arial"/>
              </a:rPr>
              <a:t>URBS │ Urban Systems</a:t>
            </a:r>
            <a:r>
              <a:rPr lang="en-US" sz="1700" dirty="0">
                <a:latin typeface="Arial"/>
                <a:cs typeface="Arial"/>
              </a:rPr>
              <a:t>, a Stockholm, Sweden-based mechanical engineering firm that focuses on sustainable HVAC design</a:t>
            </a:r>
            <a:endParaRPr lang="en-US" dirty="0">
              <a:latin typeface="Franklin Gothic Book"/>
              <a:cs typeface="Arial"/>
            </a:endParaRPr>
          </a:p>
          <a:p>
            <a:endParaRPr lang="en-US" sz="1700">
              <a:latin typeface="Arial"/>
              <a:cs typeface="Arial"/>
            </a:endParaRPr>
          </a:p>
          <a:p>
            <a:r>
              <a:rPr lang="en-US" sz="1700" b="1" dirty="0">
                <a:latin typeface="Arial"/>
                <a:cs typeface="Arial"/>
              </a:rPr>
              <a:t>van Zelm Heywood &amp; </a:t>
            </a:r>
            <a:r>
              <a:rPr lang="en-US" sz="1700" b="1" dirty="0" err="1">
                <a:latin typeface="Arial"/>
                <a:cs typeface="Arial"/>
              </a:rPr>
              <a:t>Shadford</a:t>
            </a:r>
            <a:r>
              <a:rPr lang="en-US" sz="1700" dirty="0">
                <a:latin typeface="Arial"/>
                <a:cs typeface="Arial"/>
              </a:rPr>
              <a:t> of Hartford, Connecticut, which specializes in water-based HVAC solutions</a:t>
            </a:r>
            <a:endParaRPr lang="en-US" dirty="0">
              <a:latin typeface="Franklin Gothic Book"/>
              <a:cs typeface="Arial"/>
            </a:endParaRPr>
          </a:p>
          <a:p>
            <a:endParaRPr lang="en-US" sz="1700">
              <a:latin typeface="Arial"/>
              <a:cs typeface="Arial"/>
            </a:endParaRPr>
          </a:p>
          <a:p>
            <a:r>
              <a:rPr lang="en-US" sz="1700" b="1" dirty="0">
                <a:latin typeface="Arial"/>
                <a:cs typeface="Arial"/>
              </a:rPr>
              <a:t>Thornton Tomasetti</a:t>
            </a:r>
            <a:r>
              <a:rPr lang="en-US" sz="1700" dirty="0">
                <a:latin typeface="Arial"/>
                <a:cs typeface="Arial"/>
              </a:rPr>
              <a:t>, a multi-disciplinary engineering firm known for its advanced building simulation techniques</a:t>
            </a:r>
            <a:endParaRPr lang="en-US" dirty="0"/>
          </a:p>
        </p:txBody>
      </p:sp>
      <p:pic>
        <p:nvPicPr>
          <p:cNvPr id="42" name="Picture 2" descr="Profile photo of Michael Izzo">
            <a:extLst>
              <a:ext uri="{FF2B5EF4-FFF2-40B4-BE49-F238E27FC236}">
                <a16:creationId xmlns:a16="http://schemas.microsoft.com/office/drawing/2014/main" id="{EAAB3B41-EDE6-4D0F-B560-232B330E436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58216" y="2794290"/>
            <a:ext cx="913634" cy="913634"/>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8DB712EB-6995-461C-916C-25ECF61B0F02}"/>
              </a:ext>
            </a:extLst>
          </p:cNvPr>
          <p:cNvSpPr txBox="1"/>
          <p:nvPr/>
        </p:nvSpPr>
        <p:spPr>
          <a:xfrm>
            <a:off x="2134726" y="2891205"/>
            <a:ext cx="1816638" cy="707886"/>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Mike Izzo</a:t>
            </a:r>
          </a:p>
          <a:p>
            <a:r>
              <a:rPr lang="en-US" sz="1000" dirty="0">
                <a:solidFill>
                  <a:schemeClr val="tx1">
                    <a:lumMod val="50000"/>
                    <a:lumOff val="50000"/>
                  </a:schemeClr>
                </a:solidFill>
                <a:latin typeface="Arial" panose="020B0604020202020204" pitchFamily="34" charset="0"/>
                <a:cs typeface="Arial" panose="020B0604020202020204" pitchFamily="34" charset="0"/>
              </a:rPr>
              <a:t>VP</a:t>
            </a:r>
          </a:p>
          <a:p>
            <a:r>
              <a:rPr lang="en-US" sz="1000" dirty="0">
                <a:solidFill>
                  <a:schemeClr val="tx1">
                    <a:lumMod val="50000"/>
                    <a:lumOff val="50000"/>
                  </a:schemeClr>
                </a:solidFill>
                <a:latin typeface="Arial" panose="020B0604020202020204" pitchFamily="34" charset="0"/>
                <a:cs typeface="Arial" panose="020B0604020202020204" pitchFamily="34" charset="0"/>
              </a:rPr>
              <a:t>Carbon Strategy</a:t>
            </a:r>
          </a:p>
          <a:p>
            <a:r>
              <a:rPr lang="en-US" sz="1000" dirty="0">
                <a:solidFill>
                  <a:schemeClr val="tx1">
                    <a:lumMod val="50000"/>
                    <a:lumOff val="50000"/>
                  </a:schemeClr>
                </a:solidFill>
                <a:latin typeface="Arial" panose="020B0604020202020204" pitchFamily="34" charset="0"/>
                <a:cs typeface="Arial" panose="020B0604020202020204" pitchFamily="34" charset="0"/>
              </a:rPr>
              <a:t>Hines</a:t>
            </a:r>
          </a:p>
        </p:txBody>
      </p:sp>
    </p:spTree>
    <p:extLst>
      <p:ext uri="{BB962C8B-B14F-4D97-AF65-F5344CB8AC3E}">
        <p14:creationId xmlns:p14="http://schemas.microsoft.com/office/powerpoint/2010/main" val="1127484370"/>
      </p:ext>
    </p:extLst>
  </p:cSld>
  <p:clrMapOvr>
    <a:masterClrMapping/>
  </p:clrMapOvr>
</p:sld>
</file>

<file path=ppt/theme/theme1.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PPT Template Update WAI_10-6-2015">
  <a:themeElements>
    <a:clrScheme name="TT">
      <a:dk1>
        <a:sysClr val="windowText" lastClr="000000"/>
      </a:dk1>
      <a:lt1>
        <a:sysClr val="window" lastClr="FFFFFF"/>
      </a:lt1>
      <a:dk2>
        <a:srgbClr val="939871"/>
      </a:dk2>
      <a:lt2>
        <a:srgbClr val="E9EAE2"/>
      </a:lt2>
      <a:accent1>
        <a:srgbClr val="E55300"/>
      </a:accent1>
      <a:accent2>
        <a:srgbClr val="76767B"/>
      </a:accent2>
      <a:accent3>
        <a:srgbClr val="4B4885"/>
      </a:accent3>
      <a:accent4>
        <a:srgbClr val="BDBEC0"/>
      </a:accent4>
      <a:accent5>
        <a:srgbClr val="1F497D"/>
      </a:accent5>
      <a:accent6>
        <a:srgbClr val="727655"/>
      </a:accent6>
      <a:hlink>
        <a:srgbClr val="692A00"/>
      </a:hlink>
      <a:folHlink>
        <a:srgbClr val="26254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BDC07B52-C962-48E1-9872-B8D709B69E1D}" vid="{134486B3-0256-46D7-B7CE-6D5ADE25318B}"/>
    </a:ext>
  </a:extLst>
</a:theme>
</file>

<file path=ppt/theme/theme3.xml><?xml version="1.0" encoding="utf-8"?>
<a:theme xmlns:a="http://schemas.openxmlformats.org/drawingml/2006/main" name="New Template March 24 2015">
  <a:themeElements>
    <a:clrScheme name="TT">
      <a:dk1>
        <a:sysClr val="windowText" lastClr="000000"/>
      </a:dk1>
      <a:lt1>
        <a:sysClr val="window" lastClr="FFFFFF"/>
      </a:lt1>
      <a:dk2>
        <a:srgbClr val="939871"/>
      </a:dk2>
      <a:lt2>
        <a:srgbClr val="E9EAE2"/>
      </a:lt2>
      <a:accent1>
        <a:srgbClr val="E55300"/>
      </a:accent1>
      <a:accent2>
        <a:srgbClr val="76767B"/>
      </a:accent2>
      <a:accent3>
        <a:srgbClr val="4B4885"/>
      </a:accent3>
      <a:accent4>
        <a:srgbClr val="BDBEC0"/>
      </a:accent4>
      <a:accent5>
        <a:srgbClr val="1F497D"/>
      </a:accent5>
      <a:accent6>
        <a:srgbClr val="727655"/>
      </a:accent6>
      <a:hlink>
        <a:srgbClr val="692A00"/>
      </a:hlink>
      <a:folHlink>
        <a:srgbClr val="26254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TT-R2">
      <a:dk1>
        <a:srgbClr val="636669"/>
      </a:dk1>
      <a:lt1>
        <a:srgbClr val="FFFFFF"/>
      </a:lt1>
      <a:dk2>
        <a:srgbClr val="003E51"/>
      </a:dk2>
      <a:lt2>
        <a:srgbClr val="F8F8F8"/>
      </a:lt2>
      <a:accent1>
        <a:srgbClr val="00303C"/>
      </a:accent1>
      <a:accent2>
        <a:srgbClr val="00A3AD"/>
      </a:accent2>
      <a:accent3>
        <a:srgbClr val="88DBDF"/>
      </a:accent3>
      <a:accent4>
        <a:srgbClr val="636669"/>
      </a:accent4>
      <a:accent5>
        <a:srgbClr val="D3451D"/>
      </a:accent5>
      <a:accent6>
        <a:srgbClr val="8B9064"/>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oAutofit/>
      </a:bodyPr>
      <a:lstStyle>
        <a:defPPr algn="l">
          <a:defRPr dirty="0" err="1" smtClean="0">
            <a:solidFill>
              <a:schemeClr val="tx1"/>
            </a:solidFill>
          </a:defRPr>
        </a:defPPr>
      </a:lstStyle>
    </a:txDef>
  </a:objectDefaults>
  <a:extraClrSchemeLst/>
  <a:extLst>
    <a:ext uri="{05A4C25C-085E-4340-85A3-A5531E510DB2}">
      <thm15:themeFamily xmlns:thm15="http://schemas.microsoft.com/office/thememl/2012/main" name="TT TEMPLATE August 12 2020  -  Compatibility Mode" id="{FEE40669-6EB3-DD45-AB69-58DE2C090DD4}" vid="{2527A73A-4765-B345-A6FE-7CE9FD14CC03}"/>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3DBED0F297A27A428C5E683C72019FDE" ma:contentTypeVersion="7004" ma:contentTypeDescription="Create a new document." ma:contentTypeScope="" ma:versionID="c6d29daa921ba7e564a46a123e0d0c53">
  <xsd:schema xmlns:xsd="http://www.w3.org/2001/XMLSchema" xmlns:xs="http://www.w3.org/2001/XMLSchema" xmlns:p="http://schemas.microsoft.com/office/2006/metadata/properties" xmlns:ns2="238dd806-a5b7-46a5-9c55-c2d3786c84e5" xmlns:ns3="a2b45db3-1b4b-4e89-8cee-a5413acd7757" targetNamespace="http://schemas.microsoft.com/office/2006/metadata/properties" ma:root="true" ma:fieldsID="8fd4cc0dbc0ef4b61394750fc54c9c46" ns2:_="" ns3:_="">
    <xsd:import namespace="238dd806-a5b7-46a5-9c55-c2d3786c84e5"/>
    <xsd:import namespace="a2b45db3-1b4b-4e89-8cee-a5413acd7757"/>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8dd806-a5b7-46a5-9c55-c2d3786c84e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2b45db3-1b4b-4e89-8cee-a5413acd7757" elementFormDefault="qualified">
    <xsd:import namespace="http://schemas.microsoft.com/office/2006/documentManagement/types"/>
    <xsd:import namespace="http://schemas.microsoft.com/office/infopath/2007/PartnerControls"/>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13"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 xmlns="238dd806-a5b7-46a5-9c55-c2d3786c84e5">NYSERDAEXT-1787926885-710</_dlc_DocId>
    <_dlc_DocIdUrl xmlns="238dd806-a5b7-46a5-9c55-c2d3786c84e5">
      <Url>https://nysemail.sharepoint.com/sites/nyserda-ext/ExternalCollaboration/Contractors/AES/_layouts/15/DocIdRedir.aspx?ID=NYSERDAEXT-1787926885-710</Url>
      <Description>NYSERDAEXT-1787926885-710</Description>
    </_dlc_DocIdUrl>
    <_dlc_DocIdPersistId xmlns="238dd806-a5b7-46a5-9c55-c2d3786c84e5" xsi:nil="true"/>
    <SharedWithUsers xmlns="238dd806-a5b7-46a5-9c55-c2d3786c84e5">
      <UserInfo>
        <DisplayName>MacDonald, Katie E (NYSERDA)</DisplayName>
        <AccountId>8820</AccountId>
        <AccountType/>
      </UserInfo>
    </SharedWithUsers>
  </documentManagement>
</p:properties>
</file>

<file path=customXml/itemProps1.xml><?xml version="1.0" encoding="utf-8"?>
<ds:datastoreItem xmlns:ds="http://schemas.openxmlformats.org/officeDocument/2006/customXml" ds:itemID="{E82ED956-C8FE-4C60-9AD4-C498F4112C9F}">
  <ds:schemaRefs>
    <ds:schemaRef ds:uri="http://schemas.microsoft.com/sharepoint/v3/contenttype/forms"/>
  </ds:schemaRefs>
</ds:datastoreItem>
</file>

<file path=customXml/itemProps2.xml><?xml version="1.0" encoding="utf-8"?>
<ds:datastoreItem xmlns:ds="http://schemas.openxmlformats.org/officeDocument/2006/customXml" ds:itemID="{AE1205A1-9F92-4036-AFC8-66D8847E0245}">
  <ds:schemaRefs>
    <ds:schemaRef ds:uri="http://schemas.microsoft.com/sharepoint/events"/>
  </ds:schemaRefs>
</ds:datastoreItem>
</file>

<file path=customXml/itemProps3.xml><?xml version="1.0" encoding="utf-8"?>
<ds:datastoreItem xmlns:ds="http://schemas.openxmlformats.org/officeDocument/2006/customXml" ds:itemID="{A9B49B2E-048F-40F0-BDD1-B80D37A4FC00}">
  <ds:schemaRefs>
    <ds:schemaRef ds:uri="238dd806-a5b7-46a5-9c55-c2d3786c84e5"/>
    <ds:schemaRef ds:uri="a2b45db3-1b4b-4e89-8cee-a5413acd775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839E68AC-57BE-42A6-A0A6-FFF635C98A89}">
  <ds:schemaRefs>
    <ds:schemaRef ds:uri="238dd806-a5b7-46a5-9c55-c2d3786c84e5"/>
    <ds:schemaRef ds:uri="a2b45db3-1b4b-4e89-8cee-a5413acd775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91</TotalTime>
  <Words>2784</Words>
  <Application>Microsoft Office PowerPoint</Application>
  <PresentationFormat>Widescreen</PresentationFormat>
  <Paragraphs>296</Paragraphs>
  <Slides>38</Slides>
  <Notes>21</Notes>
  <HiddenSlides>0</HiddenSlides>
  <MMClips>3</MMClips>
  <ScaleCrop>false</ScaleCrop>
  <HeadingPairs>
    <vt:vector size="6" baseType="variant">
      <vt:variant>
        <vt:lpstr>Fonts Used</vt:lpstr>
      </vt:variant>
      <vt:variant>
        <vt:i4>18</vt:i4>
      </vt:variant>
      <vt:variant>
        <vt:lpstr>Theme</vt:lpstr>
      </vt:variant>
      <vt:variant>
        <vt:i4>4</vt:i4>
      </vt:variant>
      <vt:variant>
        <vt:lpstr>Slide Titles</vt:lpstr>
      </vt:variant>
      <vt:variant>
        <vt:i4>38</vt:i4>
      </vt:variant>
    </vt:vector>
  </HeadingPairs>
  <TitlesOfParts>
    <vt:vector size="60" baseType="lpstr">
      <vt:lpstr>Arial</vt:lpstr>
      <vt:lpstr>Arial Black</vt:lpstr>
      <vt:lpstr>Arial Narrow</vt:lpstr>
      <vt:lpstr>Arial Nova</vt:lpstr>
      <vt:lpstr>Arial Nova Light</vt:lpstr>
      <vt:lpstr>Calibri</vt:lpstr>
      <vt:lpstr>Courier New</vt:lpstr>
      <vt:lpstr>Franklin Gothic Book</vt:lpstr>
      <vt:lpstr>Franklin Gothic Medium</vt:lpstr>
      <vt:lpstr>ITC Franklin Gothic Std Book</vt:lpstr>
      <vt:lpstr>ITC Franklin Gothic Std Heavy</vt:lpstr>
      <vt:lpstr>Libre Franklin</vt:lpstr>
      <vt:lpstr>Libre Franklin Medium</vt:lpstr>
      <vt:lpstr>Montserrat</vt:lpstr>
      <vt:lpstr>Noto Sans Symbols</vt:lpstr>
      <vt:lpstr>Roboto</vt:lpstr>
      <vt:lpstr>Segoe UI</vt:lpstr>
      <vt:lpstr>Wingdings</vt:lpstr>
      <vt:lpstr>2_Custom Design</vt:lpstr>
      <vt:lpstr>3_PPT Template Update WAI_10-6-2015</vt:lpstr>
      <vt:lpstr>New Template March 24 2015</vt:lpstr>
      <vt:lpstr>1_Office Theme</vt:lpstr>
      <vt:lpstr>The Empire Building Challenge</vt:lpstr>
      <vt:lpstr>Empire Building Challenge</vt:lpstr>
      <vt:lpstr>Low Carbon Retrofits Unlock Climate Progress</vt:lpstr>
      <vt:lpstr>Low Carbon Playbooks</vt:lpstr>
      <vt:lpstr>Playbook Partner</vt:lpstr>
      <vt:lpstr>PowerPoint Presentation</vt:lpstr>
      <vt:lpstr>Commitment to Carbon Neutrality</vt:lpstr>
      <vt:lpstr>The Team</vt:lpstr>
      <vt:lpstr>PowerPoint Presentation</vt:lpstr>
      <vt:lpstr>Hines' Sustainability Team</vt:lpstr>
      <vt:lpstr>The Building</vt:lpstr>
      <vt:lpstr>100 AoA Overview </vt:lpstr>
      <vt:lpstr>100 AoA Building Energy Attributes</vt:lpstr>
      <vt:lpstr>PowerPoint Presentation</vt:lpstr>
      <vt:lpstr>The Analysis</vt:lpstr>
      <vt:lpstr>PowerPoint Presentation</vt:lpstr>
      <vt:lpstr>New systems can be phased in over time </vt:lpstr>
      <vt:lpstr>Energy flows</vt:lpstr>
      <vt:lpstr>A more circular approach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Additional Technical Information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did the team conduct this analysis?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Breaking the Connection to</dc:title>
  <dc:creator>Calabrese, Sherri A (NYSERDA)</dc:creator>
  <dc:description/>
  <cp:lastModifiedBy>Cardona, Sophie M (NYSERDA)</cp:lastModifiedBy>
  <cp:revision>78</cp:revision>
  <cp:lastPrinted>2020-02-05T15:43:51Z</cp:lastPrinted>
  <dcterms:created xsi:type="dcterms:W3CDTF">2019-09-05T13:32:49Z</dcterms:created>
  <dcterms:modified xsi:type="dcterms:W3CDTF">2022-03-14T21:02:56Z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0x0101003DBED0F297A27A428C5E683C72019FDE</vt:lpwstr>
  </property>
  <property fmtid="{D5CDD505-2E9C-101B-9397-08002B2CF9AE}" pid="3" name="_dlc_DocIdItemGuid">
    <vt:lpwstr>1a9e35ee-946e-4faf-b011-6becd575c274</vt:lpwstr>
  </property>
</Properties>
</file>